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6.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7.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3FA1636-8FCB-4209-8F20-D8AA4F9D7595}">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908" y="79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9.xml.rels><?xml version="1.0" encoding="UTF-8" standalone="yes"?>
<Relationships xmlns="http://schemas.openxmlformats.org/package/2006/relationships"><Relationship Id="rId1" Type="http://schemas.openxmlformats.org/officeDocument/2006/relationships/hyperlink" Target="http://www.socialsecurity.be/"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91075E-FE9D-40F1-916A-7A974B466EB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BE"/>
        </a:p>
      </dgm:t>
    </dgm:pt>
    <dgm:pt modelId="{46D0F2CC-51D5-4D43-AE50-9BF6A0A5C971}">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fr-BE" sz="3200" dirty="0" smtClean="0"/>
            <a:t>Quels sont les revenus visés ?</a:t>
          </a:r>
          <a:endParaRPr lang="fr-BE" sz="1800" dirty="0"/>
        </a:p>
      </dgm:t>
    </dgm:pt>
    <dgm:pt modelId="{3AEBC44D-6AB2-4989-B361-7DE7EE53C71A}" type="parTrans" cxnId="{F1C1C7D2-1C36-4368-9819-9F56D51FC488}">
      <dgm:prSet/>
      <dgm:spPr/>
      <dgm:t>
        <a:bodyPr/>
        <a:lstStyle/>
        <a:p>
          <a:endParaRPr lang="fr-BE"/>
        </a:p>
      </dgm:t>
    </dgm:pt>
    <dgm:pt modelId="{8FD56DF7-BD85-4C6E-887D-50D961C46B39}" type="sibTrans" cxnId="{F1C1C7D2-1C36-4368-9819-9F56D51FC488}">
      <dgm:prSet/>
      <dgm:spPr/>
      <dgm:t>
        <a:bodyPr/>
        <a:lstStyle/>
        <a:p>
          <a:endParaRPr lang="fr-BE"/>
        </a:p>
      </dgm:t>
    </dgm:pt>
    <dgm:pt modelId="{76CA1A67-FC30-4AF1-8CC5-20DB1CF3D315}">
      <dgm:prSet phldrT="[Texte]"/>
      <dgm:spPr/>
      <dgm:t>
        <a:bodyPr/>
        <a:lstStyle/>
        <a:p>
          <a:r>
            <a:rPr lang="fr-BE" dirty="0" smtClean="0"/>
            <a:t>Rémunérations des travailleurs</a:t>
          </a:r>
          <a:endParaRPr lang="fr-BE" dirty="0"/>
        </a:p>
      </dgm:t>
    </dgm:pt>
    <dgm:pt modelId="{6048F032-C9CE-4252-9255-53E3C57BC895}" type="parTrans" cxnId="{F5C66CBB-CD3A-48FE-998F-0A4B2B678B35}">
      <dgm:prSet/>
      <dgm:spPr/>
      <dgm:t>
        <a:bodyPr/>
        <a:lstStyle/>
        <a:p>
          <a:endParaRPr lang="fr-BE"/>
        </a:p>
      </dgm:t>
    </dgm:pt>
    <dgm:pt modelId="{A424AF09-8BE1-476D-A581-6038D0D5C05F}" type="sibTrans" cxnId="{F5C66CBB-CD3A-48FE-998F-0A4B2B678B35}">
      <dgm:prSet/>
      <dgm:spPr/>
      <dgm:t>
        <a:bodyPr/>
        <a:lstStyle/>
        <a:p>
          <a:endParaRPr lang="fr-BE"/>
        </a:p>
      </dgm:t>
    </dgm:pt>
    <dgm:pt modelId="{32AC97C5-273F-4ACE-AA03-FC33CD401208}">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fr-BE" sz="3200" dirty="0" smtClean="0"/>
            <a:t>Qui sont les redevables ?</a:t>
          </a:r>
          <a:endParaRPr lang="fr-BE" sz="1800" dirty="0"/>
        </a:p>
      </dgm:t>
    </dgm:pt>
    <dgm:pt modelId="{F4F988B8-89A0-4B2B-A810-4D6B56200724}" type="parTrans" cxnId="{B226FD95-22F8-4D3C-A767-C46B2EC57FE2}">
      <dgm:prSet/>
      <dgm:spPr/>
      <dgm:t>
        <a:bodyPr/>
        <a:lstStyle/>
        <a:p>
          <a:endParaRPr lang="fr-BE"/>
        </a:p>
      </dgm:t>
    </dgm:pt>
    <dgm:pt modelId="{3D8F10F5-D1F9-4530-873B-2D8B1AA84AED}" type="sibTrans" cxnId="{B226FD95-22F8-4D3C-A767-C46B2EC57FE2}">
      <dgm:prSet/>
      <dgm:spPr/>
      <dgm:t>
        <a:bodyPr/>
        <a:lstStyle/>
        <a:p>
          <a:endParaRPr lang="fr-BE"/>
        </a:p>
      </dgm:t>
    </dgm:pt>
    <dgm:pt modelId="{7BB31D6E-8A4A-4AAC-A04C-A990EC6E9A68}">
      <dgm:prSet phldrT="[Texte]"/>
      <dgm:spPr/>
      <dgm:t>
        <a:bodyPr/>
        <a:lstStyle/>
        <a:p>
          <a:r>
            <a:rPr lang="fr-BE" dirty="0" smtClean="0"/>
            <a:t>Débiteurs de revenus</a:t>
          </a:r>
          <a:endParaRPr lang="fr-BE" dirty="0"/>
        </a:p>
      </dgm:t>
    </dgm:pt>
    <dgm:pt modelId="{94F0C443-1C0B-410C-B948-D03BA7E8373E}" type="parTrans" cxnId="{8B472D6F-C5D0-4445-A69E-95DEB2CCE798}">
      <dgm:prSet/>
      <dgm:spPr/>
      <dgm:t>
        <a:bodyPr/>
        <a:lstStyle/>
        <a:p>
          <a:endParaRPr lang="fr-BE"/>
        </a:p>
      </dgm:t>
    </dgm:pt>
    <dgm:pt modelId="{B858974F-4723-4CC4-BF18-EA1A9F8250D7}" type="sibTrans" cxnId="{8B472D6F-C5D0-4445-A69E-95DEB2CCE798}">
      <dgm:prSet/>
      <dgm:spPr/>
      <dgm:t>
        <a:bodyPr/>
        <a:lstStyle/>
        <a:p>
          <a:endParaRPr lang="fr-BE"/>
        </a:p>
      </dgm:t>
    </dgm:pt>
    <dgm:pt modelId="{A152F772-C87C-48E8-AA8C-229A1640F92D}">
      <dgm:prSet phldrT="[Texte]"/>
      <dgm:spPr/>
      <dgm:t>
        <a:bodyPr/>
        <a:lstStyle/>
        <a:p>
          <a:r>
            <a:rPr lang="fr-BE" dirty="0" smtClean="0"/>
            <a:t>Pensions</a:t>
          </a:r>
          <a:endParaRPr lang="fr-BE" dirty="0"/>
        </a:p>
      </dgm:t>
    </dgm:pt>
    <dgm:pt modelId="{147131EE-0D62-4824-BF5A-213E32F54161}" type="parTrans" cxnId="{860389EC-AA8D-44C6-89E8-EED2C8289EA3}">
      <dgm:prSet/>
      <dgm:spPr/>
      <dgm:t>
        <a:bodyPr/>
        <a:lstStyle/>
        <a:p>
          <a:endParaRPr lang="fr-BE"/>
        </a:p>
      </dgm:t>
    </dgm:pt>
    <dgm:pt modelId="{690B87BD-225C-412D-BE8E-ACD2CC8E2C2F}" type="sibTrans" cxnId="{860389EC-AA8D-44C6-89E8-EED2C8289EA3}">
      <dgm:prSet/>
      <dgm:spPr/>
      <dgm:t>
        <a:bodyPr/>
        <a:lstStyle/>
        <a:p>
          <a:endParaRPr lang="fr-BE"/>
        </a:p>
      </dgm:t>
    </dgm:pt>
    <dgm:pt modelId="{497E5156-25AD-4C1D-B932-D9B0518D681D}">
      <dgm:prSet phldrT="[Texte]"/>
      <dgm:spPr/>
      <dgm:t>
        <a:bodyPr/>
        <a:lstStyle/>
        <a:p>
          <a:r>
            <a:rPr lang="fr-BE" dirty="0" smtClean="0"/>
            <a:t>Revenus de remplacement (chômage, maladie-invalidité)</a:t>
          </a:r>
          <a:endParaRPr lang="fr-BE" dirty="0"/>
        </a:p>
      </dgm:t>
    </dgm:pt>
    <dgm:pt modelId="{5130DE0C-9E3F-4F34-88D9-00720CADCBFC}" type="parTrans" cxnId="{50592FE9-05F9-48A4-95C3-6EAD1A152BA6}">
      <dgm:prSet/>
      <dgm:spPr/>
      <dgm:t>
        <a:bodyPr/>
        <a:lstStyle/>
        <a:p>
          <a:endParaRPr lang="fr-BE"/>
        </a:p>
      </dgm:t>
    </dgm:pt>
    <dgm:pt modelId="{75933B04-323C-4DEB-9A07-945F1981646E}" type="sibTrans" cxnId="{50592FE9-05F9-48A4-95C3-6EAD1A152BA6}">
      <dgm:prSet/>
      <dgm:spPr/>
      <dgm:t>
        <a:bodyPr/>
        <a:lstStyle/>
        <a:p>
          <a:endParaRPr lang="fr-BE"/>
        </a:p>
      </dgm:t>
    </dgm:pt>
    <dgm:pt modelId="{6C17A1DC-5B92-4284-AF38-AD3E29D970C7}">
      <dgm:prSet phldrT="[Texte]"/>
      <dgm:spPr/>
      <dgm:t>
        <a:bodyPr/>
        <a:lstStyle/>
        <a:p>
          <a:r>
            <a:rPr lang="fr-BE" dirty="0" smtClean="0"/>
            <a:t>Certains revenus payés à des non-résidents</a:t>
          </a:r>
          <a:endParaRPr lang="fr-BE" dirty="0"/>
        </a:p>
      </dgm:t>
    </dgm:pt>
    <dgm:pt modelId="{5E71B3E9-742E-47EE-B02B-1A274C999C11}" type="parTrans" cxnId="{B6230DF3-8E93-4E37-A791-46E64E6ACBB8}">
      <dgm:prSet/>
      <dgm:spPr/>
      <dgm:t>
        <a:bodyPr/>
        <a:lstStyle/>
        <a:p>
          <a:endParaRPr lang="fr-BE"/>
        </a:p>
      </dgm:t>
    </dgm:pt>
    <dgm:pt modelId="{97FB11C8-B335-44C4-8378-25F4E5615B57}" type="sibTrans" cxnId="{B6230DF3-8E93-4E37-A791-46E64E6ACBB8}">
      <dgm:prSet/>
      <dgm:spPr/>
      <dgm:t>
        <a:bodyPr/>
        <a:lstStyle/>
        <a:p>
          <a:endParaRPr lang="fr-BE"/>
        </a:p>
      </dgm:t>
    </dgm:pt>
    <dgm:pt modelId="{A0AFE5E3-6097-4DE9-85E8-55A8909CBCAC}">
      <dgm:prSet phldrT="[Texte]"/>
      <dgm:spPr/>
      <dgm:t>
        <a:bodyPr/>
        <a:lstStyle/>
        <a:p>
          <a:r>
            <a:rPr lang="fr-BE" dirty="0" smtClean="0"/>
            <a:t>Etc…</a:t>
          </a:r>
          <a:endParaRPr lang="fr-BE" dirty="0"/>
        </a:p>
      </dgm:t>
    </dgm:pt>
    <dgm:pt modelId="{0077E02D-B314-43E7-AB6B-FE9A023958E0}" type="parTrans" cxnId="{0829335D-0430-4CF3-B9F8-AEA8F92FB41E}">
      <dgm:prSet/>
      <dgm:spPr/>
      <dgm:t>
        <a:bodyPr/>
        <a:lstStyle/>
        <a:p>
          <a:endParaRPr lang="fr-BE"/>
        </a:p>
      </dgm:t>
    </dgm:pt>
    <dgm:pt modelId="{D425F9FC-5469-4E64-8880-7F81A8161979}" type="sibTrans" cxnId="{0829335D-0430-4CF3-B9F8-AEA8F92FB41E}">
      <dgm:prSet/>
      <dgm:spPr/>
      <dgm:t>
        <a:bodyPr/>
        <a:lstStyle/>
        <a:p>
          <a:endParaRPr lang="fr-BE"/>
        </a:p>
      </dgm:t>
    </dgm:pt>
    <dgm:pt modelId="{6E1AAC7F-4E68-4015-9EA6-88BE322C1266}">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fr-BE" sz="3200" dirty="0" smtClean="0"/>
            <a:t>Retenue à la source</a:t>
          </a:r>
          <a:endParaRPr lang="fr-BE" sz="3200" dirty="0"/>
        </a:p>
      </dgm:t>
    </dgm:pt>
    <dgm:pt modelId="{829DDCED-59F0-4FC8-B37D-7B4AC431A8D9}" type="parTrans" cxnId="{FCC4B273-0A0F-490F-BE6F-C2D10E96FF8E}">
      <dgm:prSet/>
      <dgm:spPr/>
      <dgm:t>
        <a:bodyPr/>
        <a:lstStyle/>
        <a:p>
          <a:endParaRPr lang="fr-BE"/>
        </a:p>
      </dgm:t>
    </dgm:pt>
    <dgm:pt modelId="{CCFE88FD-C5E2-4A63-9B57-4E5B26DB0B15}" type="sibTrans" cxnId="{FCC4B273-0A0F-490F-BE6F-C2D10E96FF8E}">
      <dgm:prSet/>
      <dgm:spPr/>
      <dgm:t>
        <a:bodyPr/>
        <a:lstStyle/>
        <a:p>
          <a:endParaRPr lang="fr-BE"/>
        </a:p>
      </dgm:t>
    </dgm:pt>
    <dgm:pt modelId="{0E6DF1F3-2EF9-4D12-B35C-68E17C3912AB}">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fr-BE" sz="3200" dirty="0" smtClean="0"/>
            <a:t>Avantages du système</a:t>
          </a:r>
          <a:endParaRPr lang="fr-BE" sz="3200" dirty="0"/>
        </a:p>
      </dgm:t>
    </dgm:pt>
    <dgm:pt modelId="{DB7E74E2-4BB3-430A-9967-8E9EA308248C}" type="parTrans" cxnId="{50EA4579-28AE-450D-8486-84C677796ABC}">
      <dgm:prSet/>
      <dgm:spPr/>
      <dgm:t>
        <a:bodyPr/>
        <a:lstStyle/>
        <a:p>
          <a:endParaRPr lang="fr-BE"/>
        </a:p>
      </dgm:t>
    </dgm:pt>
    <dgm:pt modelId="{01AA7ECD-E5D8-422C-A749-6C180C1E4309}" type="sibTrans" cxnId="{50EA4579-28AE-450D-8486-84C677796ABC}">
      <dgm:prSet/>
      <dgm:spPr/>
      <dgm:t>
        <a:bodyPr/>
        <a:lstStyle/>
        <a:p>
          <a:endParaRPr lang="fr-BE"/>
        </a:p>
      </dgm:t>
    </dgm:pt>
    <dgm:pt modelId="{462B3F26-B4F0-4308-A84C-79F84A9FEC5E}">
      <dgm:prSet phldrT="[Texte]"/>
      <dgm:spPr/>
      <dgm:t>
        <a:bodyPr/>
        <a:lstStyle/>
        <a:p>
          <a:r>
            <a:rPr lang="fr-BE" dirty="0" smtClean="0"/>
            <a:t>Avance sur l’impôt final</a:t>
          </a:r>
          <a:endParaRPr lang="fr-BE" dirty="0"/>
        </a:p>
      </dgm:t>
    </dgm:pt>
    <dgm:pt modelId="{BE43F243-B2FB-4501-9F37-BB19121302C1}" type="parTrans" cxnId="{E22E02BD-B3BD-45CA-8139-7A57BDF222F8}">
      <dgm:prSet/>
      <dgm:spPr/>
      <dgm:t>
        <a:bodyPr/>
        <a:lstStyle/>
        <a:p>
          <a:endParaRPr lang="fr-BE"/>
        </a:p>
      </dgm:t>
    </dgm:pt>
    <dgm:pt modelId="{6AA76D94-C507-4FB9-9CA9-27CA0B8AC7AF}" type="sibTrans" cxnId="{E22E02BD-B3BD-45CA-8139-7A57BDF222F8}">
      <dgm:prSet/>
      <dgm:spPr/>
      <dgm:t>
        <a:bodyPr/>
        <a:lstStyle/>
        <a:p>
          <a:endParaRPr lang="fr-BE"/>
        </a:p>
      </dgm:t>
    </dgm:pt>
    <dgm:pt modelId="{B8AC4B0C-931E-4AEE-B475-2B6497406ECD}">
      <dgm:prSet phldrT="[Texte]"/>
      <dgm:spPr/>
      <dgm:t>
        <a:bodyPr/>
        <a:lstStyle/>
        <a:p>
          <a:r>
            <a:rPr lang="fr-BE" dirty="0" smtClean="0"/>
            <a:t>Etalement de la pression fiscale dans le temps</a:t>
          </a:r>
          <a:endParaRPr lang="fr-BE" dirty="0"/>
        </a:p>
      </dgm:t>
    </dgm:pt>
    <dgm:pt modelId="{80F9BD3A-6620-4917-BAAA-B13EA72F492A}" type="parTrans" cxnId="{E721A203-25DB-45B5-A0AB-602E51DDDFD9}">
      <dgm:prSet/>
      <dgm:spPr/>
      <dgm:t>
        <a:bodyPr/>
        <a:lstStyle/>
        <a:p>
          <a:endParaRPr lang="fr-BE"/>
        </a:p>
      </dgm:t>
    </dgm:pt>
    <dgm:pt modelId="{E9113F82-D810-43D3-A2F1-E73EAB5C6161}" type="sibTrans" cxnId="{E721A203-25DB-45B5-A0AB-602E51DDDFD9}">
      <dgm:prSet/>
      <dgm:spPr/>
      <dgm:t>
        <a:bodyPr/>
        <a:lstStyle/>
        <a:p>
          <a:endParaRPr lang="fr-BE"/>
        </a:p>
      </dgm:t>
    </dgm:pt>
    <dgm:pt modelId="{C9CC31D1-F813-4688-BB2B-3C60D7EBC2FA}" type="pres">
      <dgm:prSet presAssocID="{7491075E-FE9D-40F1-916A-7A974B466EB2}" presName="linear" presStyleCnt="0">
        <dgm:presLayoutVars>
          <dgm:animLvl val="lvl"/>
          <dgm:resizeHandles val="exact"/>
        </dgm:presLayoutVars>
      </dgm:prSet>
      <dgm:spPr/>
      <dgm:t>
        <a:bodyPr/>
        <a:lstStyle/>
        <a:p>
          <a:endParaRPr lang="fr-BE"/>
        </a:p>
      </dgm:t>
    </dgm:pt>
    <dgm:pt modelId="{5A6B7FC0-9CA8-4E31-881E-66A6DDF79CAF}" type="pres">
      <dgm:prSet presAssocID="{46D0F2CC-51D5-4D43-AE50-9BF6A0A5C971}" presName="parentText" presStyleLbl="node1" presStyleIdx="0" presStyleCnt="4" custScaleY="74580" custLinFactNeighborX="749">
        <dgm:presLayoutVars>
          <dgm:chMax val="0"/>
          <dgm:bulletEnabled val="1"/>
        </dgm:presLayoutVars>
      </dgm:prSet>
      <dgm:spPr/>
      <dgm:t>
        <a:bodyPr/>
        <a:lstStyle/>
        <a:p>
          <a:endParaRPr lang="fr-BE"/>
        </a:p>
      </dgm:t>
    </dgm:pt>
    <dgm:pt modelId="{90169C7E-0E83-4170-9724-6C5FE478A070}" type="pres">
      <dgm:prSet presAssocID="{46D0F2CC-51D5-4D43-AE50-9BF6A0A5C971}" presName="childText" presStyleLbl="revTx" presStyleIdx="0" presStyleCnt="3">
        <dgm:presLayoutVars>
          <dgm:bulletEnabled val="1"/>
        </dgm:presLayoutVars>
      </dgm:prSet>
      <dgm:spPr/>
      <dgm:t>
        <a:bodyPr/>
        <a:lstStyle/>
        <a:p>
          <a:endParaRPr lang="fr-BE"/>
        </a:p>
      </dgm:t>
    </dgm:pt>
    <dgm:pt modelId="{6A432627-5B13-4968-BFD8-91EEAED80D41}" type="pres">
      <dgm:prSet presAssocID="{32AC97C5-273F-4ACE-AA03-FC33CD401208}" presName="parentText" presStyleLbl="node1" presStyleIdx="1" presStyleCnt="4" custScaleY="65147">
        <dgm:presLayoutVars>
          <dgm:chMax val="0"/>
          <dgm:bulletEnabled val="1"/>
        </dgm:presLayoutVars>
      </dgm:prSet>
      <dgm:spPr/>
      <dgm:t>
        <a:bodyPr/>
        <a:lstStyle/>
        <a:p>
          <a:endParaRPr lang="fr-BE"/>
        </a:p>
      </dgm:t>
    </dgm:pt>
    <dgm:pt modelId="{884AEDBB-DE43-444C-8ED9-B2C9715EE428}" type="pres">
      <dgm:prSet presAssocID="{32AC97C5-273F-4ACE-AA03-FC33CD401208}" presName="childText" presStyleLbl="revTx" presStyleIdx="1" presStyleCnt="3">
        <dgm:presLayoutVars>
          <dgm:bulletEnabled val="1"/>
        </dgm:presLayoutVars>
      </dgm:prSet>
      <dgm:spPr/>
      <dgm:t>
        <a:bodyPr/>
        <a:lstStyle/>
        <a:p>
          <a:endParaRPr lang="fr-BE"/>
        </a:p>
      </dgm:t>
    </dgm:pt>
    <dgm:pt modelId="{3D307BCB-FFF4-4334-80B8-8FA13D934754}" type="pres">
      <dgm:prSet presAssocID="{6E1AAC7F-4E68-4015-9EA6-88BE322C1266}" presName="parentText" presStyleLbl="node1" presStyleIdx="2" presStyleCnt="4" custScaleY="71086">
        <dgm:presLayoutVars>
          <dgm:chMax val="0"/>
          <dgm:bulletEnabled val="1"/>
        </dgm:presLayoutVars>
      </dgm:prSet>
      <dgm:spPr/>
      <dgm:t>
        <a:bodyPr/>
        <a:lstStyle/>
        <a:p>
          <a:endParaRPr lang="fr-BE"/>
        </a:p>
      </dgm:t>
    </dgm:pt>
    <dgm:pt modelId="{8A483499-69C9-4CB2-9852-45F583D64D72}" type="pres">
      <dgm:prSet presAssocID="{CCFE88FD-C5E2-4A63-9B57-4E5B26DB0B15}" presName="spacer" presStyleCnt="0"/>
      <dgm:spPr/>
    </dgm:pt>
    <dgm:pt modelId="{79D37E75-33EB-4997-8B55-9BB99A3A71BC}" type="pres">
      <dgm:prSet presAssocID="{0E6DF1F3-2EF9-4D12-B35C-68E17C3912AB}" presName="parentText" presStyleLbl="node1" presStyleIdx="3" presStyleCnt="4" custScaleY="74021">
        <dgm:presLayoutVars>
          <dgm:chMax val="0"/>
          <dgm:bulletEnabled val="1"/>
        </dgm:presLayoutVars>
      </dgm:prSet>
      <dgm:spPr/>
      <dgm:t>
        <a:bodyPr/>
        <a:lstStyle/>
        <a:p>
          <a:endParaRPr lang="fr-BE"/>
        </a:p>
      </dgm:t>
    </dgm:pt>
    <dgm:pt modelId="{B9E81627-0F10-4991-817E-85B7030EC791}" type="pres">
      <dgm:prSet presAssocID="{0E6DF1F3-2EF9-4D12-B35C-68E17C3912AB}" presName="childText" presStyleLbl="revTx" presStyleIdx="2" presStyleCnt="3">
        <dgm:presLayoutVars>
          <dgm:bulletEnabled val="1"/>
        </dgm:presLayoutVars>
      </dgm:prSet>
      <dgm:spPr/>
      <dgm:t>
        <a:bodyPr/>
        <a:lstStyle/>
        <a:p>
          <a:endParaRPr lang="fr-BE"/>
        </a:p>
      </dgm:t>
    </dgm:pt>
  </dgm:ptLst>
  <dgm:cxnLst>
    <dgm:cxn modelId="{8B472D6F-C5D0-4445-A69E-95DEB2CCE798}" srcId="{32AC97C5-273F-4ACE-AA03-FC33CD401208}" destId="{7BB31D6E-8A4A-4AAC-A04C-A990EC6E9A68}" srcOrd="0" destOrd="0" parTransId="{94F0C443-1C0B-410C-B948-D03BA7E8373E}" sibTransId="{B858974F-4723-4CC4-BF18-EA1A9F8250D7}"/>
    <dgm:cxn modelId="{50592FE9-05F9-48A4-95C3-6EAD1A152BA6}" srcId="{46D0F2CC-51D5-4D43-AE50-9BF6A0A5C971}" destId="{497E5156-25AD-4C1D-B932-D9B0518D681D}" srcOrd="2" destOrd="0" parTransId="{5130DE0C-9E3F-4F34-88D9-00720CADCBFC}" sibTransId="{75933B04-323C-4DEB-9A07-945F1981646E}"/>
    <dgm:cxn modelId="{A97EB318-C1A8-46CF-B65C-FCB418E04BB1}" type="presOf" srcId="{B8AC4B0C-931E-4AEE-B475-2B6497406ECD}" destId="{B9E81627-0F10-4991-817E-85B7030EC791}" srcOrd="0" destOrd="1" presId="urn:microsoft.com/office/officeart/2005/8/layout/vList2"/>
    <dgm:cxn modelId="{38794824-2111-473D-8F17-29A1D12CBC11}" type="presOf" srcId="{6C17A1DC-5B92-4284-AF38-AD3E29D970C7}" destId="{90169C7E-0E83-4170-9724-6C5FE478A070}" srcOrd="0" destOrd="3" presId="urn:microsoft.com/office/officeart/2005/8/layout/vList2"/>
    <dgm:cxn modelId="{037E1973-9FD6-4C97-8302-E0526E3AB39B}" type="presOf" srcId="{497E5156-25AD-4C1D-B932-D9B0518D681D}" destId="{90169C7E-0E83-4170-9724-6C5FE478A070}" srcOrd="0" destOrd="2" presId="urn:microsoft.com/office/officeart/2005/8/layout/vList2"/>
    <dgm:cxn modelId="{F1C1C7D2-1C36-4368-9819-9F56D51FC488}" srcId="{7491075E-FE9D-40F1-916A-7A974B466EB2}" destId="{46D0F2CC-51D5-4D43-AE50-9BF6A0A5C971}" srcOrd="0" destOrd="0" parTransId="{3AEBC44D-6AB2-4989-B361-7DE7EE53C71A}" sibTransId="{8FD56DF7-BD85-4C6E-887D-50D961C46B39}"/>
    <dgm:cxn modelId="{FCC4B273-0A0F-490F-BE6F-C2D10E96FF8E}" srcId="{7491075E-FE9D-40F1-916A-7A974B466EB2}" destId="{6E1AAC7F-4E68-4015-9EA6-88BE322C1266}" srcOrd="2" destOrd="0" parTransId="{829DDCED-59F0-4FC8-B37D-7B4AC431A8D9}" sibTransId="{CCFE88FD-C5E2-4A63-9B57-4E5B26DB0B15}"/>
    <dgm:cxn modelId="{B8FD6841-5210-46DE-B112-CAA272B35288}" type="presOf" srcId="{A152F772-C87C-48E8-AA8C-229A1640F92D}" destId="{90169C7E-0E83-4170-9724-6C5FE478A070}" srcOrd="0" destOrd="1" presId="urn:microsoft.com/office/officeart/2005/8/layout/vList2"/>
    <dgm:cxn modelId="{8931F12E-478E-46B5-81EA-0009C3DF5BA8}" type="presOf" srcId="{A0AFE5E3-6097-4DE9-85E8-55A8909CBCAC}" destId="{90169C7E-0E83-4170-9724-6C5FE478A070}" srcOrd="0" destOrd="4" presId="urn:microsoft.com/office/officeart/2005/8/layout/vList2"/>
    <dgm:cxn modelId="{A9A41D7A-742F-4698-8381-1E99B3CEF047}" type="presOf" srcId="{76CA1A67-FC30-4AF1-8CC5-20DB1CF3D315}" destId="{90169C7E-0E83-4170-9724-6C5FE478A070}" srcOrd="0" destOrd="0" presId="urn:microsoft.com/office/officeart/2005/8/layout/vList2"/>
    <dgm:cxn modelId="{B6230DF3-8E93-4E37-A791-46E64E6ACBB8}" srcId="{46D0F2CC-51D5-4D43-AE50-9BF6A0A5C971}" destId="{6C17A1DC-5B92-4284-AF38-AD3E29D970C7}" srcOrd="3" destOrd="0" parTransId="{5E71B3E9-742E-47EE-B02B-1A274C999C11}" sibTransId="{97FB11C8-B335-44C4-8378-25F4E5615B57}"/>
    <dgm:cxn modelId="{B226FD95-22F8-4D3C-A767-C46B2EC57FE2}" srcId="{7491075E-FE9D-40F1-916A-7A974B466EB2}" destId="{32AC97C5-273F-4ACE-AA03-FC33CD401208}" srcOrd="1" destOrd="0" parTransId="{F4F988B8-89A0-4B2B-A810-4D6B56200724}" sibTransId="{3D8F10F5-D1F9-4530-873B-2D8B1AA84AED}"/>
    <dgm:cxn modelId="{6853F950-E2E0-4797-9FCE-7733191B02D2}" type="presOf" srcId="{7BB31D6E-8A4A-4AAC-A04C-A990EC6E9A68}" destId="{884AEDBB-DE43-444C-8ED9-B2C9715EE428}" srcOrd="0" destOrd="0" presId="urn:microsoft.com/office/officeart/2005/8/layout/vList2"/>
    <dgm:cxn modelId="{4DA3E1CA-4236-4D6C-A03D-B715674E7460}" type="presOf" srcId="{46D0F2CC-51D5-4D43-AE50-9BF6A0A5C971}" destId="{5A6B7FC0-9CA8-4E31-881E-66A6DDF79CAF}" srcOrd="0" destOrd="0" presId="urn:microsoft.com/office/officeart/2005/8/layout/vList2"/>
    <dgm:cxn modelId="{93AC4C8A-E76C-4DE2-A340-C6174D889DE8}" type="presOf" srcId="{7491075E-FE9D-40F1-916A-7A974B466EB2}" destId="{C9CC31D1-F813-4688-BB2B-3C60D7EBC2FA}" srcOrd="0" destOrd="0" presId="urn:microsoft.com/office/officeart/2005/8/layout/vList2"/>
    <dgm:cxn modelId="{28994097-88AB-48A4-B6A5-4C405C35D568}" type="presOf" srcId="{0E6DF1F3-2EF9-4D12-B35C-68E17C3912AB}" destId="{79D37E75-33EB-4997-8B55-9BB99A3A71BC}" srcOrd="0" destOrd="0" presId="urn:microsoft.com/office/officeart/2005/8/layout/vList2"/>
    <dgm:cxn modelId="{5BC97F8F-12E3-4890-85DD-006B3C6F1F4A}" type="presOf" srcId="{6E1AAC7F-4E68-4015-9EA6-88BE322C1266}" destId="{3D307BCB-FFF4-4334-80B8-8FA13D934754}" srcOrd="0" destOrd="0" presId="urn:microsoft.com/office/officeart/2005/8/layout/vList2"/>
    <dgm:cxn modelId="{E721A203-25DB-45B5-A0AB-602E51DDDFD9}" srcId="{0E6DF1F3-2EF9-4D12-B35C-68E17C3912AB}" destId="{B8AC4B0C-931E-4AEE-B475-2B6497406ECD}" srcOrd="1" destOrd="0" parTransId="{80F9BD3A-6620-4917-BAAA-B13EA72F492A}" sibTransId="{E9113F82-D810-43D3-A2F1-E73EAB5C6161}"/>
    <dgm:cxn modelId="{860389EC-AA8D-44C6-89E8-EED2C8289EA3}" srcId="{46D0F2CC-51D5-4D43-AE50-9BF6A0A5C971}" destId="{A152F772-C87C-48E8-AA8C-229A1640F92D}" srcOrd="1" destOrd="0" parTransId="{147131EE-0D62-4824-BF5A-213E32F54161}" sibTransId="{690B87BD-225C-412D-BE8E-ACD2CC8E2C2F}"/>
    <dgm:cxn modelId="{2DE8BB60-5C11-4518-8D4D-CE61BA85B735}" type="presOf" srcId="{32AC97C5-273F-4ACE-AA03-FC33CD401208}" destId="{6A432627-5B13-4968-BFD8-91EEAED80D41}" srcOrd="0" destOrd="0" presId="urn:microsoft.com/office/officeart/2005/8/layout/vList2"/>
    <dgm:cxn modelId="{5B3BA403-A61F-4C37-BFC7-255D6610070C}" type="presOf" srcId="{462B3F26-B4F0-4308-A84C-79F84A9FEC5E}" destId="{B9E81627-0F10-4991-817E-85B7030EC791}" srcOrd="0" destOrd="0" presId="urn:microsoft.com/office/officeart/2005/8/layout/vList2"/>
    <dgm:cxn modelId="{0829335D-0430-4CF3-B9F8-AEA8F92FB41E}" srcId="{46D0F2CC-51D5-4D43-AE50-9BF6A0A5C971}" destId="{A0AFE5E3-6097-4DE9-85E8-55A8909CBCAC}" srcOrd="4" destOrd="0" parTransId="{0077E02D-B314-43E7-AB6B-FE9A023958E0}" sibTransId="{D425F9FC-5469-4E64-8880-7F81A8161979}"/>
    <dgm:cxn modelId="{50EA4579-28AE-450D-8486-84C677796ABC}" srcId="{7491075E-FE9D-40F1-916A-7A974B466EB2}" destId="{0E6DF1F3-2EF9-4D12-B35C-68E17C3912AB}" srcOrd="3" destOrd="0" parTransId="{DB7E74E2-4BB3-430A-9967-8E9EA308248C}" sibTransId="{01AA7ECD-E5D8-422C-A749-6C180C1E4309}"/>
    <dgm:cxn modelId="{F5C66CBB-CD3A-48FE-998F-0A4B2B678B35}" srcId="{46D0F2CC-51D5-4D43-AE50-9BF6A0A5C971}" destId="{76CA1A67-FC30-4AF1-8CC5-20DB1CF3D315}" srcOrd="0" destOrd="0" parTransId="{6048F032-C9CE-4252-9255-53E3C57BC895}" sibTransId="{A424AF09-8BE1-476D-A581-6038D0D5C05F}"/>
    <dgm:cxn modelId="{E22E02BD-B3BD-45CA-8139-7A57BDF222F8}" srcId="{0E6DF1F3-2EF9-4D12-B35C-68E17C3912AB}" destId="{462B3F26-B4F0-4308-A84C-79F84A9FEC5E}" srcOrd="0" destOrd="0" parTransId="{BE43F243-B2FB-4501-9F37-BB19121302C1}" sibTransId="{6AA76D94-C507-4FB9-9CA9-27CA0B8AC7AF}"/>
    <dgm:cxn modelId="{36FF1FF3-9281-44D4-BBC6-DCB828EF1AB6}" type="presParOf" srcId="{C9CC31D1-F813-4688-BB2B-3C60D7EBC2FA}" destId="{5A6B7FC0-9CA8-4E31-881E-66A6DDF79CAF}" srcOrd="0" destOrd="0" presId="urn:microsoft.com/office/officeart/2005/8/layout/vList2"/>
    <dgm:cxn modelId="{46E123F9-88AD-4420-9CE7-3D0285A59BB2}" type="presParOf" srcId="{C9CC31D1-F813-4688-BB2B-3C60D7EBC2FA}" destId="{90169C7E-0E83-4170-9724-6C5FE478A070}" srcOrd="1" destOrd="0" presId="urn:microsoft.com/office/officeart/2005/8/layout/vList2"/>
    <dgm:cxn modelId="{94787E21-9726-4F8B-9BA3-0A4807E87FB1}" type="presParOf" srcId="{C9CC31D1-F813-4688-BB2B-3C60D7EBC2FA}" destId="{6A432627-5B13-4968-BFD8-91EEAED80D41}" srcOrd="2" destOrd="0" presId="urn:microsoft.com/office/officeart/2005/8/layout/vList2"/>
    <dgm:cxn modelId="{D61A60E7-1418-414B-88F9-9874D2D1FF14}" type="presParOf" srcId="{C9CC31D1-F813-4688-BB2B-3C60D7EBC2FA}" destId="{884AEDBB-DE43-444C-8ED9-B2C9715EE428}" srcOrd="3" destOrd="0" presId="urn:microsoft.com/office/officeart/2005/8/layout/vList2"/>
    <dgm:cxn modelId="{F60356D4-C9E8-420B-9EF3-7925A98AA99B}" type="presParOf" srcId="{C9CC31D1-F813-4688-BB2B-3C60D7EBC2FA}" destId="{3D307BCB-FFF4-4334-80B8-8FA13D934754}" srcOrd="4" destOrd="0" presId="urn:microsoft.com/office/officeart/2005/8/layout/vList2"/>
    <dgm:cxn modelId="{58A3EFC8-EF57-4A18-BD5D-4E6364A2CD93}" type="presParOf" srcId="{C9CC31D1-F813-4688-BB2B-3C60D7EBC2FA}" destId="{8A483499-69C9-4CB2-9852-45F583D64D72}" srcOrd="5" destOrd="0" presId="urn:microsoft.com/office/officeart/2005/8/layout/vList2"/>
    <dgm:cxn modelId="{2AC2116F-DFA8-409C-9240-B869797DEDCB}" type="presParOf" srcId="{C9CC31D1-F813-4688-BB2B-3C60D7EBC2FA}" destId="{79D37E75-33EB-4997-8B55-9BB99A3A71BC}" srcOrd="6" destOrd="0" presId="urn:microsoft.com/office/officeart/2005/8/layout/vList2"/>
    <dgm:cxn modelId="{805F0613-89E7-4BB8-B32C-AA52882A0870}" type="presParOf" srcId="{C9CC31D1-F813-4688-BB2B-3C60D7EBC2FA}" destId="{B9E81627-0F10-4991-817E-85B7030EC791}" srcOrd="7"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EBB1E2D-B0B3-49FF-A230-76DE088C753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437CAF23-8FD8-4FB6-A834-7ECBDC39C192}">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Documentation</a:t>
          </a:r>
          <a:endParaRPr lang="fr-BE" dirty="0"/>
        </a:p>
      </dgm:t>
    </dgm:pt>
    <dgm:pt modelId="{3E99EC2C-1CF9-451F-82D8-5C85EBBB3C20}" type="parTrans" cxnId="{BF135B4C-A949-4DBB-A6F0-92F7D07E5422}">
      <dgm:prSet/>
      <dgm:spPr/>
      <dgm:t>
        <a:bodyPr/>
        <a:lstStyle/>
        <a:p>
          <a:endParaRPr lang="fr-BE"/>
        </a:p>
      </dgm:t>
    </dgm:pt>
    <dgm:pt modelId="{5596242F-E3B9-4E67-8D2C-94E0764D025A}" type="sibTrans" cxnId="{BF135B4C-A949-4DBB-A6F0-92F7D07E5422}">
      <dgm:prSet/>
      <dgm:spPr/>
      <dgm:t>
        <a:bodyPr/>
        <a:lstStyle/>
        <a:p>
          <a:endParaRPr lang="fr-BE"/>
        </a:p>
      </dgm:t>
    </dgm:pt>
    <dgm:pt modelId="{75917EFC-DC40-4BB7-BE9C-1B5938574BB6}">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Services du SPF Finances</a:t>
          </a:r>
          <a:endParaRPr lang="fr-BE" dirty="0"/>
        </a:p>
      </dgm:t>
    </dgm:pt>
    <dgm:pt modelId="{79A1649E-B093-4E85-861F-701762640400}" type="parTrans" cxnId="{A42E0AD7-ADE6-474B-82EA-F99481E294FD}">
      <dgm:prSet/>
      <dgm:spPr/>
      <dgm:t>
        <a:bodyPr/>
        <a:lstStyle/>
        <a:p>
          <a:endParaRPr lang="fr-BE"/>
        </a:p>
      </dgm:t>
    </dgm:pt>
    <dgm:pt modelId="{B3D01473-7E0A-41C6-8FBD-BC515B7BBD6D}" type="sibTrans" cxnId="{A42E0AD7-ADE6-474B-82EA-F99481E294FD}">
      <dgm:prSet/>
      <dgm:spPr/>
      <dgm:t>
        <a:bodyPr/>
        <a:lstStyle/>
        <a:p>
          <a:endParaRPr lang="fr-BE"/>
        </a:p>
      </dgm:t>
    </dgm:pt>
    <dgm:pt modelId="{FC3AA34B-66E3-4624-8B10-97DC54FF9648}">
      <dgm:prSet/>
      <dgm:spPr/>
      <dgm:t>
        <a:bodyPr/>
        <a:lstStyle/>
        <a:p>
          <a:r>
            <a:rPr lang="fr-BE" dirty="0" smtClean="0"/>
            <a:t>http://finances.belgium.be/fr/entreprises/personnel_et_remunerations/</a:t>
          </a:r>
          <a:endParaRPr lang="fr-BE" dirty="0"/>
        </a:p>
      </dgm:t>
    </dgm:pt>
    <dgm:pt modelId="{0A4C142A-46B4-43AA-9F6A-30FB7761E37E}" type="parTrans" cxnId="{3A7931E5-59E0-4F34-8D4C-22A353EFDF87}">
      <dgm:prSet/>
      <dgm:spPr/>
      <dgm:t>
        <a:bodyPr/>
        <a:lstStyle/>
        <a:p>
          <a:endParaRPr lang="fr-BE"/>
        </a:p>
      </dgm:t>
    </dgm:pt>
    <dgm:pt modelId="{87BF8A05-11D7-4E26-8A42-83A5770D313D}" type="sibTrans" cxnId="{3A7931E5-59E0-4F34-8D4C-22A353EFDF87}">
      <dgm:prSet/>
      <dgm:spPr/>
      <dgm:t>
        <a:bodyPr/>
        <a:lstStyle/>
        <a:p>
          <a:endParaRPr lang="fr-BE"/>
        </a:p>
      </dgm:t>
    </dgm:pt>
    <dgm:pt modelId="{2CCF376C-528B-420C-88CA-9249FF31C047}">
      <dgm:prSet/>
      <dgm:spPr/>
      <dgm:t>
        <a:bodyPr/>
        <a:lstStyle/>
        <a:p>
          <a:r>
            <a:rPr lang="fr-BE" dirty="0" smtClean="0"/>
            <a:t>Service d’encadrement Expertise et support stratégique – Service réglementation</a:t>
          </a:r>
          <a:endParaRPr lang="fr-BE" dirty="0"/>
        </a:p>
      </dgm:t>
    </dgm:pt>
    <dgm:pt modelId="{FB02210B-CBBA-4D9A-8CAE-5A4D8A7D3C90}" type="parTrans" cxnId="{D4050DBE-7521-4B8D-93B4-B1B5DA904BE9}">
      <dgm:prSet/>
      <dgm:spPr/>
      <dgm:t>
        <a:bodyPr/>
        <a:lstStyle/>
        <a:p>
          <a:endParaRPr lang="fr-BE"/>
        </a:p>
      </dgm:t>
    </dgm:pt>
    <dgm:pt modelId="{3D3D55E4-9048-47BE-A839-1397758CD84C}" type="sibTrans" cxnId="{D4050DBE-7521-4B8D-93B4-B1B5DA904BE9}">
      <dgm:prSet/>
      <dgm:spPr/>
      <dgm:t>
        <a:bodyPr/>
        <a:lstStyle/>
        <a:p>
          <a:endParaRPr lang="fr-BE"/>
        </a:p>
      </dgm:t>
    </dgm:pt>
    <dgm:pt modelId="{B89CB999-048F-462D-891F-41A8ECFBEA6E}">
      <dgm:prSet/>
      <dgm:spPr/>
      <dgm:t>
        <a:bodyPr/>
        <a:lstStyle/>
        <a:p>
          <a:r>
            <a:rPr lang="fr-BE" dirty="0" smtClean="0"/>
            <a:t>Administration générale de la Fiscalité</a:t>
          </a:r>
          <a:endParaRPr lang="fr-BE" dirty="0"/>
        </a:p>
      </dgm:t>
    </dgm:pt>
    <dgm:pt modelId="{09D9784F-03B4-470C-86C9-7699A4A04CE0}" type="parTrans" cxnId="{9AF5A8F0-D3BE-4C62-A234-946761AE6C6A}">
      <dgm:prSet/>
      <dgm:spPr/>
      <dgm:t>
        <a:bodyPr/>
        <a:lstStyle/>
        <a:p>
          <a:endParaRPr lang="fr-BE"/>
        </a:p>
      </dgm:t>
    </dgm:pt>
    <dgm:pt modelId="{99A99277-6154-4DA9-9B6C-82FC2B3007F8}" type="sibTrans" cxnId="{9AF5A8F0-D3BE-4C62-A234-946761AE6C6A}">
      <dgm:prSet/>
      <dgm:spPr/>
      <dgm:t>
        <a:bodyPr/>
        <a:lstStyle/>
        <a:p>
          <a:endParaRPr lang="fr-BE"/>
        </a:p>
      </dgm:t>
    </dgm:pt>
    <dgm:pt modelId="{5D39F339-4DAE-4EC5-B2DA-6F6DA257DAD1}">
      <dgm:prSet/>
      <dgm:spPr/>
      <dgm:t>
        <a:bodyPr/>
        <a:lstStyle/>
        <a:p>
          <a:r>
            <a:rPr lang="fr-BE" dirty="0" smtClean="0"/>
            <a:t>Fonctionnaire d’information :</a:t>
          </a:r>
          <a:endParaRPr lang="fr-BE" dirty="0"/>
        </a:p>
      </dgm:t>
    </dgm:pt>
    <dgm:pt modelId="{BFE23D6E-B03F-41D8-8FD3-0AEB5438A498}" type="parTrans" cxnId="{601A57F7-D6A3-48CB-B7D1-182285D7EB4E}">
      <dgm:prSet/>
      <dgm:spPr/>
      <dgm:t>
        <a:bodyPr/>
        <a:lstStyle/>
        <a:p>
          <a:endParaRPr lang="fr-BE"/>
        </a:p>
      </dgm:t>
    </dgm:pt>
    <dgm:pt modelId="{BD862648-F41A-478C-8CD3-273E8933A98C}" type="sibTrans" cxnId="{601A57F7-D6A3-48CB-B7D1-182285D7EB4E}">
      <dgm:prSet/>
      <dgm:spPr/>
      <dgm:t>
        <a:bodyPr/>
        <a:lstStyle/>
        <a:p>
          <a:endParaRPr lang="fr-BE"/>
        </a:p>
      </dgm:t>
    </dgm:pt>
    <dgm:pt modelId="{3F49F7B4-16E9-40FA-B787-EF1C77A0AF75}">
      <dgm:prSet/>
      <dgm:spPr/>
      <dgm:t>
        <a:bodyPr/>
        <a:lstStyle/>
        <a:p>
          <a:r>
            <a:rPr lang="fr-BE" dirty="0" smtClean="0"/>
            <a:t>Info center :</a:t>
          </a:r>
          <a:endParaRPr lang="fr-BE" dirty="0"/>
        </a:p>
      </dgm:t>
    </dgm:pt>
    <dgm:pt modelId="{D0F8E727-6056-44E1-B79F-FF4C6D7AC2E9}" type="parTrans" cxnId="{3BD6BB11-5C17-4C92-A4BE-FE422F5C9243}">
      <dgm:prSet/>
      <dgm:spPr/>
      <dgm:t>
        <a:bodyPr/>
        <a:lstStyle/>
        <a:p>
          <a:endParaRPr lang="fr-BE"/>
        </a:p>
      </dgm:t>
    </dgm:pt>
    <dgm:pt modelId="{74837A27-3BE3-4E14-A92B-F9D5C84E4D7A}" type="sibTrans" cxnId="{3BD6BB11-5C17-4C92-A4BE-FE422F5C9243}">
      <dgm:prSet/>
      <dgm:spPr/>
      <dgm:t>
        <a:bodyPr/>
        <a:lstStyle/>
        <a:p>
          <a:endParaRPr lang="fr-BE"/>
        </a:p>
      </dgm:t>
    </dgm:pt>
    <dgm:pt modelId="{55D474B0-F1AC-4F3C-8280-14530519CE2C}">
      <dgm:prSet/>
      <dgm:spPr/>
      <dgm:t>
        <a:bodyPr/>
        <a:lstStyle/>
        <a:p>
          <a:r>
            <a:rPr lang="fr-BE" dirty="0" smtClean="0">
              <a:sym typeface="Wingdings 2"/>
            </a:rPr>
            <a:t> : +32 (0) 257/257 57</a:t>
          </a:r>
          <a:endParaRPr lang="fr-BE" dirty="0"/>
        </a:p>
      </dgm:t>
    </dgm:pt>
    <dgm:pt modelId="{621AA7A1-30E3-4066-B13E-18CA223EBE22}" type="parTrans" cxnId="{FA1153D8-719D-4533-9BE0-C10FB6D2BCC8}">
      <dgm:prSet/>
      <dgm:spPr/>
      <dgm:t>
        <a:bodyPr/>
        <a:lstStyle/>
        <a:p>
          <a:endParaRPr lang="fr-BE"/>
        </a:p>
      </dgm:t>
    </dgm:pt>
    <dgm:pt modelId="{F4CFF017-954D-4ACF-A005-2B4E5FC39702}" type="sibTrans" cxnId="{FA1153D8-719D-4533-9BE0-C10FB6D2BCC8}">
      <dgm:prSet/>
      <dgm:spPr/>
      <dgm:t>
        <a:bodyPr/>
        <a:lstStyle/>
        <a:p>
          <a:endParaRPr lang="fr-BE"/>
        </a:p>
      </dgm:t>
    </dgm:pt>
    <dgm:pt modelId="{E7758265-1537-4721-8CE4-2F2AEFDB49F2}">
      <dgm:prSet/>
      <dgm:spPr/>
      <dgm:t>
        <a:bodyPr/>
        <a:lstStyle/>
        <a:p>
          <a:r>
            <a:rPr lang="fr-BE" dirty="0" smtClean="0"/>
            <a:t>@ : infotax@cc.minfin.fed.be ou aagfisc.ipp.pb@minfin.fed.be</a:t>
          </a:r>
          <a:endParaRPr lang="fr-BE" dirty="0"/>
        </a:p>
      </dgm:t>
    </dgm:pt>
    <dgm:pt modelId="{5F2BB340-6DCF-4E78-9BB4-350A878738F4}" type="parTrans" cxnId="{153D011D-0B1B-4680-A964-468B3FB2F4F7}">
      <dgm:prSet/>
      <dgm:spPr/>
      <dgm:t>
        <a:bodyPr/>
        <a:lstStyle/>
        <a:p>
          <a:endParaRPr lang="fr-BE"/>
        </a:p>
      </dgm:t>
    </dgm:pt>
    <dgm:pt modelId="{79CB7E61-8F49-44FA-8C3A-046F6E640119}" type="sibTrans" cxnId="{153D011D-0B1B-4680-A964-468B3FB2F4F7}">
      <dgm:prSet/>
      <dgm:spPr/>
      <dgm:t>
        <a:bodyPr/>
        <a:lstStyle/>
        <a:p>
          <a:endParaRPr lang="fr-BE"/>
        </a:p>
      </dgm:t>
    </dgm:pt>
    <dgm:pt modelId="{1FEB7B07-ADC0-4FAF-AF13-D67DFA2464C8}">
      <dgm:prSet/>
      <dgm:spPr/>
      <dgm:t>
        <a:bodyPr/>
        <a:lstStyle/>
        <a:p>
          <a:r>
            <a:rPr lang="fr-BE" dirty="0" smtClean="0"/>
            <a:t>@ : info.afzaa@minfin.fed.be</a:t>
          </a:r>
          <a:endParaRPr lang="fr-BE" dirty="0"/>
        </a:p>
      </dgm:t>
    </dgm:pt>
    <dgm:pt modelId="{A52A3538-08D2-4B92-8933-60B60145910E}" type="sibTrans" cxnId="{6FC991B5-CE5E-41F1-A8C6-C52E5E386DB7}">
      <dgm:prSet/>
      <dgm:spPr/>
      <dgm:t>
        <a:bodyPr/>
        <a:lstStyle/>
        <a:p>
          <a:endParaRPr lang="fr-BE"/>
        </a:p>
      </dgm:t>
    </dgm:pt>
    <dgm:pt modelId="{71AF382F-FBE1-4E1F-90F5-3083E8A83D9F}" type="parTrans" cxnId="{6FC991B5-CE5E-41F1-A8C6-C52E5E386DB7}">
      <dgm:prSet/>
      <dgm:spPr/>
      <dgm:t>
        <a:bodyPr/>
        <a:lstStyle/>
        <a:p>
          <a:endParaRPr lang="fr-BE"/>
        </a:p>
      </dgm:t>
    </dgm:pt>
    <dgm:pt modelId="{F05A5540-9FAF-4734-B2DB-199733E5006C}">
      <dgm:prSet/>
      <dgm:spPr/>
      <dgm:t>
        <a:bodyPr/>
        <a:lstStyle/>
        <a:p>
          <a:r>
            <a:rPr lang="fr-BE" dirty="0" smtClean="0">
              <a:sym typeface="Wingdings 2"/>
            </a:rPr>
            <a:t> : +32 (0) 257/966 56</a:t>
          </a:r>
          <a:endParaRPr lang="fr-BE" dirty="0"/>
        </a:p>
      </dgm:t>
    </dgm:pt>
    <dgm:pt modelId="{D6D220E5-38C5-46FF-AA53-65F8BE99E39E}" type="sibTrans" cxnId="{ECDE5DA6-A9AF-4003-A367-3D0AE25B116D}">
      <dgm:prSet/>
      <dgm:spPr/>
      <dgm:t>
        <a:bodyPr/>
        <a:lstStyle/>
        <a:p>
          <a:endParaRPr lang="fr-BE"/>
        </a:p>
      </dgm:t>
    </dgm:pt>
    <dgm:pt modelId="{260E6680-BE1B-47DF-847E-D3312F52AED4}" type="parTrans" cxnId="{ECDE5DA6-A9AF-4003-A367-3D0AE25B116D}">
      <dgm:prSet/>
      <dgm:spPr/>
      <dgm:t>
        <a:bodyPr/>
        <a:lstStyle/>
        <a:p>
          <a:endParaRPr lang="fr-BE"/>
        </a:p>
      </dgm:t>
    </dgm:pt>
    <dgm:pt modelId="{6B4C2B5B-AF9E-42B4-B79E-15E9A9E176E7}">
      <dgm:prSet/>
      <dgm:spPr/>
      <dgm:t>
        <a:bodyPr/>
        <a:lstStyle/>
        <a:p>
          <a:r>
            <a:rPr lang="fr-BE" dirty="0" smtClean="0">
              <a:sym typeface="Wingdings 2"/>
            </a:rPr>
            <a:t> : +32 (0) 257/653 56</a:t>
          </a:r>
          <a:endParaRPr lang="fr-BE" dirty="0"/>
        </a:p>
      </dgm:t>
    </dgm:pt>
    <dgm:pt modelId="{23FA5B4F-70D4-435B-A6ED-285A67E54B78}" type="sibTrans" cxnId="{2AEAF88F-0BAD-4839-9173-3888F61831D9}">
      <dgm:prSet/>
      <dgm:spPr/>
      <dgm:t>
        <a:bodyPr/>
        <a:lstStyle/>
        <a:p>
          <a:endParaRPr lang="fr-BE"/>
        </a:p>
      </dgm:t>
    </dgm:pt>
    <dgm:pt modelId="{F909F6AA-48D0-44EA-A020-7F371B1B96FB}" type="parTrans" cxnId="{2AEAF88F-0BAD-4839-9173-3888F61831D9}">
      <dgm:prSet/>
      <dgm:spPr/>
      <dgm:t>
        <a:bodyPr/>
        <a:lstStyle/>
        <a:p>
          <a:endParaRPr lang="fr-BE"/>
        </a:p>
      </dgm:t>
    </dgm:pt>
    <dgm:pt modelId="{F9FA9CBB-8CC5-48DA-9DCA-0ED17B7C77AA}" type="pres">
      <dgm:prSet presAssocID="{AEBB1E2D-B0B3-49FF-A230-76DE088C7533}" presName="linear" presStyleCnt="0">
        <dgm:presLayoutVars>
          <dgm:dir/>
          <dgm:animLvl val="lvl"/>
          <dgm:resizeHandles val="exact"/>
        </dgm:presLayoutVars>
      </dgm:prSet>
      <dgm:spPr/>
      <dgm:t>
        <a:bodyPr/>
        <a:lstStyle/>
        <a:p>
          <a:endParaRPr lang="fr-BE"/>
        </a:p>
      </dgm:t>
    </dgm:pt>
    <dgm:pt modelId="{8EE023EC-AD29-408F-9AA6-665CC9D7DE8B}" type="pres">
      <dgm:prSet presAssocID="{437CAF23-8FD8-4FB6-A834-7ECBDC39C192}" presName="parentLin" presStyleCnt="0"/>
      <dgm:spPr/>
    </dgm:pt>
    <dgm:pt modelId="{66AE2375-31E9-40FF-B352-0E6C0CA8C869}" type="pres">
      <dgm:prSet presAssocID="{437CAF23-8FD8-4FB6-A834-7ECBDC39C192}" presName="parentLeftMargin" presStyleLbl="node1" presStyleIdx="0" presStyleCnt="2"/>
      <dgm:spPr/>
      <dgm:t>
        <a:bodyPr/>
        <a:lstStyle/>
        <a:p>
          <a:endParaRPr lang="fr-BE"/>
        </a:p>
      </dgm:t>
    </dgm:pt>
    <dgm:pt modelId="{E394A0E0-F990-4DDC-A42F-3C7266AA719C}" type="pres">
      <dgm:prSet presAssocID="{437CAF23-8FD8-4FB6-A834-7ECBDC39C192}" presName="parentText" presStyleLbl="node1" presStyleIdx="0" presStyleCnt="2">
        <dgm:presLayoutVars>
          <dgm:chMax val="0"/>
          <dgm:bulletEnabled val="1"/>
        </dgm:presLayoutVars>
      </dgm:prSet>
      <dgm:spPr/>
      <dgm:t>
        <a:bodyPr/>
        <a:lstStyle/>
        <a:p>
          <a:endParaRPr lang="fr-BE"/>
        </a:p>
      </dgm:t>
    </dgm:pt>
    <dgm:pt modelId="{47ED759F-CE02-49A9-AE31-39A393122E5C}" type="pres">
      <dgm:prSet presAssocID="{437CAF23-8FD8-4FB6-A834-7ECBDC39C192}" presName="negativeSpace" presStyleCnt="0"/>
      <dgm:spPr/>
    </dgm:pt>
    <dgm:pt modelId="{53235B5E-053C-4702-B6A1-7A173E5D2EDB}" type="pres">
      <dgm:prSet presAssocID="{437CAF23-8FD8-4FB6-A834-7ECBDC39C192}" presName="childText" presStyleLbl="conFgAcc1" presStyleIdx="0" presStyleCnt="2">
        <dgm:presLayoutVars>
          <dgm:bulletEnabled val="1"/>
        </dgm:presLayoutVars>
      </dgm:prSet>
      <dgm:spPr/>
      <dgm:t>
        <a:bodyPr/>
        <a:lstStyle/>
        <a:p>
          <a:endParaRPr lang="fr-BE"/>
        </a:p>
      </dgm:t>
    </dgm:pt>
    <dgm:pt modelId="{5885CB59-54DE-43BD-8BCC-E3B710E8E53D}" type="pres">
      <dgm:prSet presAssocID="{5596242F-E3B9-4E67-8D2C-94E0764D025A}" presName="spaceBetweenRectangles" presStyleCnt="0"/>
      <dgm:spPr/>
    </dgm:pt>
    <dgm:pt modelId="{70241862-EB8F-46DF-AF6E-598B76F76B58}" type="pres">
      <dgm:prSet presAssocID="{75917EFC-DC40-4BB7-BE9C-1B5938574BB6}" presName="parentLin" presStyleCnt="0"/>
      <dgm:spPr/>
    </dgm:pt>
    <dgm:pt modelId="{0B0D1A96-8E2E-46E0-8D41-18EA1204CE85}" type="pres">
      <dgm:prSet presAssocID="{75917EFC-DC40-4BB7-BE9C-1B5938574BB6}" presName="parentLeftMargin" presStyleLbl="node1" presStyleIdx="0" presStyleCnt="2"/>
      <dgm:spPr/>
      <dgm:t>
        <a:bodyPr/>
        <a:lstStyle/>
        <a:p>
          <a:endParaRPr lang="fr-BE"/>
        </a:p>
      </dgm:t>
    </dgm:pt>
    <dgm:pt modelId="{DF130E89-90C1-45D7-9B9E-D441FD28D746}" type="pres">
      <dgm:prSet presAssocID="{75917EFC-DC40-4BB7-BE9C-1B5938574BB6}" presName="parentText" presStyleLbl="node1" presStyleIdx="1" presStyleCnt="2">
        <dgm:presLayoutVars>
          <dgm:chMax val="0"/>
          <dgm:bulletEnabled val="1"/>
        </dgm:presLayoutVars>
      </dgm:prSet>
      <dgm:spPr/>
      <dgm:t>
        <a:bodyPr/>
        <a:lstStyle/>
        <a:p>
          <a:endParaRPr lang="fr-BE"/>
        </a:p>
      </dgm:t>
    </dgm:pt>
    <dgm:pt modelId="{34696264-BA86-4ED4-956F-62735F8D8352}" type="pres">
      <dgm:prSet presAssocID="{75917EFC-DC40-4BB7-BE9C-1B5938574BB6}" presName="negativeSpace" presStyleCnt="0"/>
      <dgm:spPr/>
    </dgm:pt>
    <dgm:pt modelId="{892509F5-5177-4EF3-AC96-198E49DF9540}" type="pres">
      <dgm:prSet presAssocID="{75917EFC-DC40-4BB7-BE9C-1B5938574BB6}" presName="childText" presStyleLbl="conFgAcc1" presStyleIdx="1" presStyleCnt="2">
        <dgm:presLayoutVars>
          <dgm:bulletEnabled val="1"/>
        </dgm:presLayoutVars>
      </dgm:prSet>
      <dgm:spPr/>
      <dgm:t>
        <a:bodyPr/>
        <a:lstStyle/>
        <a:p>
          <a:endParaRPr lang="fr-BE"/>
        </a:p>
      </dgm:t>
    </dgm:pt>
  </dgm:ptLst>
  <dgm:cxnLst>
    <dgm:cxn modelId="{9E0FCB3E-D869-4EB9-9E9E-102980EDB1FA}" type="presOf" srcId="{55D474B0-F1AC-4F3C-8280-14530519CE2C}" destId="{892509F5-5177-4EF3-AC96-198E49DF9540}" srcOrd="0" destOrd="7" presId="urn:microsoft.com/office/officeart/2005/8/layout/list1"/>
    <dgm:cxn modelId="{03C82118-49E5-44C6-90D1-52EFB9E0A634}" type="presOf" srcId="{3F49F7B4-16E9-40FA-B787-EF1C77A0AF75}" destId="{892509F5-5177-4EF3-AC96-198E49DF9540}" srcOrd="0" destOrd="6" presId="urn:microsoft.com/office/officeart/2005/8/layout/list1"/>
    <dgm:cxn modelId="{9503DA75-7983-45F2-924A-80AB3AA4F0EF}" type="presOf" srcId="{437CAF23-8FD8-4FB6-A834-7ECBDC39C192}" destId="{66AE2375-31E9-40FF-B352-0E6C0CA8C869}" srcOrd="0" destOrd="0" presId="urn:microsoft.com/office/officeart/2005/8/layout/list1"/>
    <dgm:cxn modelId="{CFBC04E8-FEB9-4A14-B292-240FD12BFE45}" type="presOf" srcId="{6B4C2B5B-AF9E-42B4-B79E-15E9A9E176E7}" destId="{892509F5-5177-4EF3-AC96-198E49DF9540}" srcOrd="0" destOrd="2" presId="urn:microsoft.com/office/officeart/2005/8/layout/list1"/>
    <dgm:cxn modelId="{FA1153D8-719D-4533-9BE0-C10FB6D2BCC8}" srcId="{3F49F7B4-16E9-40FA-B787-EF1C77A0AF75}" destId="{55D474B0-F1AC-4F3C-8280-14530519CE2C}" srcOrd="0" destOrd="0" parTransId="{621AA7A1-30E3-4066-B13E-18CA223EBE22}" sibTransId="{F4CFF017-954D-4ACF-A005-2B4E5FC39702}"/>
    <dgm:cxn modelId="{601A57F7-D6A3-48CB-B7D1-182285D7EB4E}" srcId="{2CCF376C-528B-420C-88CA-9249FF31C047}" destId="{5D39F339-4DAE-4EC5-B2DA-6F6DA257DAD1}" srcOrd="0" destOrd="0" parTransId="{BFE23D6E-B03F-41D8-8FD3-0AEB5438A498}" sibTransId="{BD862648-F41A-478C-8CD3-273E8933A98C}"/>
    <dgm:cxn modelId="{ECDE5DA6-A9AF-4003-A367-3D0AE25B116D}" srcId="{5D39F339-4DAE-4EC5-B2DA-6F6DA257DAD1}" destId="{F05A5540-9FAF-4734-B2DB-199733E5006C}" srcOrd="1" destOrd="0" parTransId="{260E6680-BE1B-47DF-847E-D3312F52AED4}" sibTransId="{D6D220E5-38C5-46FF-AA53-65F8BE99E39E}"/>
    <dgm:cxn modelId="{0D111938-5DC5-4D48-9E52-492AE64BEA96}" type="presOf" srcId="{2CCF376C-528B-420C-88CA-9249FF31C047}" destId="{892509F5-5177-4EF3-AC96-198E49DF9540}" srcOrd="0" destOrd="0" presId="urn:microsoft.com/office/officeart/2005/8/layout/list1"/>
    <dgm:cxn modelId="{A42E0AD7-ADE6-474B-82EA-F99481E294FD}" srcId="{AEBB1E2D-B0B3-49FF-A230-76DE088C7533}" destId="{75917EFC-DC40-4BB7-BE9C-1B5938574BB6}" srcOrd="1" destOrd="0" parTransId="{79A1649E-B093-4E85-861F-701762640400}" sibTransId="{B3D01473-7E0A-41C6-8FBD-BC515B7BBD6D}"/>
    <dgm:cxn modelId="{153D011D-0B1B-4680-A964-468B3FB2F4F7}" srcId="{3F49F7B4-16E9-40FA-B787-EF1C77A0AF75}" destId="{E7758265-1537-4721-8CE4-2F2AEFDB49F2}" srcOrd="1" destOrd="0" parTransId="{5F2BB340-6DCF-4E78-9BB4-350A878738F4}" sibTransId="{79CB7E61-8F49-44FA-8C3A-046F6E640119}"/>
    <dgm:cxn modelId="{C64CB5F1-9168-4271-8141-1E4962A2F111}" type="presOf" srcId="{AEBB1E2D-B0B3-49FF-A230-76DE088C7533}" destId="{F9FA9CBB-8CC5-48DA-9DCA-0ED17B7C77AA}" srcOrd="0" destOrd="0" presId="urn:microsoft.com/office/officeart/2005/8/layout/list1"/>
    <dgm:cxn modelId="{6FC991B5-CE5E-41F1-A8C6-C52E5E386DB7}" srcId="{5D39F339-4DAE-4EC5-B2DA-6F6DA257DAD1}" destId="{1FEB7B07-ADC0-4FAF-AF13-D67DFA2464C8}" srcOrd="2" destOrd="0" parTransId="{71AF382F-FBE1-4E1F-90F5-3083E8A83D9F}" sibTransId="{A52A3538-08D2-4B92-8933-60B60145910E}"/>
    <dgm:cxn modelId="{3A7931E5-59E0-4F34-8D4C-22A353EFDF87}" srcId="{437CAF23-8FD8-4FB6-A834-7ECBDC39C192}" destId="{FC3AA34B-66E3-4624-8B10-97DC54FF9648}" srcOrd="0" destOrd="0" parTransId="{0A4C142A-46B4-43AA-9F6A-30FB7761E37E}" sibTransId="{87BF8A05-11D7-4E26-8A42-83A5770D313D}"/>
    <dgm:cxn modelId="{7E720442-6C8B-4521-AACB-5DB93659321E}" type="presOf" srcId="{5D39F339-4DAE-4EC5-B2DA-6F6DA257DAD1}" destId="{892509F5-5177-4EF3-AC96-198E49DF9540}" srcOrd="0" destOrd="1" presId="urn:microsoft.com/office/officeart/2005/8/layout/list1"/>
    <dgm:cxn modelId="{3BD6BB11-5C17-4C92-A4BE-FE422F5C9243}" srcId="{B89CB999-048F-462D-891F-41A8ECFBEA6E}" destId="{3F49F7B4-16E9-40FA-B787-EF1C77A0AF75}" srcOrd="0" destOrd="0" parTransId="{D0F8E727-6056-44E1-B79F-FF4C6D7AC2E9}" sibTransId="{74837A27-3BE3-4E14-A92B-F9D5C84E4D7A}"/>
    <dgm:cxn modelId="{6B771A4B-94DB-4829-9F66-48BDDC11007F}" type="presOf" srcId="{75917EFC-DC40-4BB7-BE9C-1B5938574BB6}" destId="{0B0D1A96-8E2E-46E0-8D41-18EA1204CE85}" srcOrd="0" destOrd="0" presId="urn:microsoft.com/office/officeart/2005/8/layout/list1"/>
    <dgm:cxn modelId="{657A667C-F69E-4490-930F-0FAA257C53EA}" type="presOf" srcId="{FC3AA34B-66E3-4624-8B10-97DC54FF9648}" destId="{53235B5E-053C-4702-B6A1-7A173E5D2EDB}" srcOrd="0" destOrd="0" presId="urn:microsoft.com/office/officeart/2005/8/layout/list1"/>
    <dgm:cxn modelId="{45C0CEB7-3770-4438-B4D7-349BBD8B49DB}" type="presOf" srcId="{437CAF23-8FD8-4FB6-A834-7ECBDC39C192}" destId="{E394A0E0-F990-4DDC-A42F-3C7266AA719C}" srcOrd="1" destOrd="0" presId="urn:microsoft.com/office/officeart/2005/8/layout/list1"/>
    <dgm:cxn modelId="{2AEAF88F-0BAD-4839-9173-3888F61831D9}" srcId="{5D39F339-4DAE-4EC5-B2DA-6F6DA257DAD1}" destId="{6B4C2B5B-AF9E-42B4-B79E-15E9A9E176E7}" srcOrd="0" destOrd="0" parTransId="{F909F6AA-48D0-44EA-A020-7F371B1B96FB}" sibTransId="{23FA5B4F-70D4-435B-A6ED-285A67E54B78}"/>
    <dgm:cxn modelId="{BF135B4C-A949-4DBB-A6F0-92F7D07E5422}" srcId="{AEBB1E2D-B0B3-49FF-A230-76DE088C7533}" destId="{437CAF23-8FD8-4FB6-A834-7ECBDC39C192}" srcOrd="0" destOrd="0" parTransId="{3E99EC2C-1CF9-451F-82D8-5C85EBBB3C20}" sibTransId="{5596242F-E3B9-4E67-8D2C-94E0764D025A}"/>
    <dgm:cxn modelId="{BE079567-A28F-46BA-8B3B-928AE1DAE6C4}" type="presOf" srcId="{B89CB999-048F-462D-891F-41A8ECFBEA6E}" destId="{892509F5-5177-4EF3-AC96-198E49DF9540}" srcOrd="0" destOrd="5" presId="urn:microsoft.com/office/officeart/2005/8/layout/list1"/>
    <dgm:cxn modelId="{D4050DBE-7521-4B8D-93B4-B1B5DA904BE9}" srcId="{75917EFC-DC40-4BB7-BE9C-1B5938574BB6}" destId="{2CCF376C-528B-420C-88CA-9249FF31C047}" srcOrd="0" destOrd="0" parTransId="{FB02210B-CBBA-4D9A-8CAE-5A4D8A7D3C90}" sibTransId="{3D3D55E4-9048-47BE-A839-1397758CD84C}"/>
    <dgm:cxn modelId="{34562F74-F11A-44C6-A11B-518144A03E73}" type="presOf" srcId="{F05A5540-9FAF-4734-B2DB-199733E5006C}" destId="{892509F5-5177-4EF3-AC96-198E49DF9540}" srcOrd="0" destOrd="3" presId="urn:microsoft.com/office/officeart/2005/8/layout/list1"/>
    <dgm:cxn modelId="{9AF5A8F0-D3BE-4C62-A234-946761AE6C6A}" srcId="{75917EFC-DC40-4BB7-BE9C-1B5938574BB6}" destId="{B89CB999-048F-462D-891F-41A8ECFBEA6E}" srcOrd="1" destOrd="0" parTransId="{09D9784F-03B4-470C-86C9-7699A4A04CE0}" sibTransId="{99A99277-6154-4DA9-9B6C-82FC2B3007F8}"/>
    <dgm:cxn modelId="{1A7AA482-D6D0-4F3D-B88D-3BDB06640AA2}" type="presOf" srcId="{1FEB7B07-ADC0-4FAF-AF13-D67DFA2464C8}" destId="{892509F5-5177-4EF3-AC96-198E49DF9540}" srcOrd="0" destOrd="4" presId="urn:microsoft.com/office/officeart/2005/8/layout/list1"/>
    <dgm:cxn modelId="{CE01BCFD-81D9-4BA3-B4B1-73D54FEAC086}" type="presOf" srcId="{E7758265-1537-4721-8CE4-2F2AEFDB49F2}" destId="{892509F5-5177-4EF3-AC96-198E49DF9540}" srcOrd="0" destOrd="8" presId="urn:microsoft.com/office/officeart/2005/8/layout/list1"/>
    <dgm:cxn modelId="{36B4BEDB-3D10-49C1-AAEE-B178C8DCBD71}" type="presOf" srcId="{75917EFC-DC40-4BB7-BE9C-1B5938574BB6}" destId="{DF130E89-90C1-45D7-9B9E-D441FD28D746}" srcOrd="1" destOrd="0" presId="urn:microsoft.com/office/officeart/2005/8/layout/list1"/>
    <dgm:cxn modelId="{842D3E26-139A-43A2-9EBE-37E0263167B0}" type="presParOf" srcId="{F9FA9CBB-8CC5-48DA-9DCA-0ED17B7C77AA}" destId="{8EE023EC-AD29-408F-9AA6-665CC9D7DE8B}" srcOrd="0" destOrd="0" presId="urn:microsoft.com/office/officeart/2005/8/layout/list1"/>
    <dgm:cxn modelId="{87F31BF0-D185-4864-BEC8-8661C6CDED34}" type="presParOf" srcId="{8EE023EC-AD29-408F-9AA6-665CC9D7DE8B}" destId="{66AE2375-31E9-40FF-B352-0E6C0CA8C869}" srcOrd="0" destOrd="0" presId="urn:microsoft.com/office/officeart/2005/8/layout/list1"/>
    <dgm:cxn modelId="{E9A9EA7F-2F62-4BFE-A561-C59154365202}" type="presParOf" srcId="{8EE023EC-AD29-408F-9AA6-665CC9D7DE8B}" destId="{E394A0E0-F990-4DDC-A42F-3C7266AA719C}" srcOrd="1" destOrd="0" presId="urn:microsoft.com/office/officeart/2005/8/layout/list1"/>
    <dgm:cxn modelId="{0B546DF9-E412-4F61-A300-CFB9F9C0B942}" type="presParOf" srcId="{F9FA9CBB-8CC5-48DA-9DCA-0ED17B7C77AA}" destId="{47ED759F-CE02-49A9-AE31-39A393122E5C}" srcOrd="1" destOrd="0" presId="urn:microsoft.com/office/officeart/2005/8/layout/list1"/>
    <dgm:cxn modelId="{42CF35BC-2CE8-4031-BCA9-ACA680B4F005}" type="presParOf" srcId="{F9FA9CBB-8CC5-48DA-9DCA-0ED17B7C77AA}" destId="{53235B5E-053C-4702-B6A1-7A173E5D2EDB}" srcOrd="2" destOrd="0" presId="urn:microsoft.com/office/officeart/2005/8/layout/list1"/>
    <dgm:cxn modelId="{9574EE74-F675-4F03-AF94-D25B6D7911D3}" type="presParOf" srcId="{F9FA9CBB-8CC5-48DA-9DCA-0ED17B7C77AA}" destId="{5885CB59-54DE-43BD-8BCC-E3B710E8E53D}" srcOrd="3" destOrd="0" presId="urn:microsoft.com/office/officeart/2005/8/layout/list1"/>
    <dgm:cxn modelId="{21FF9DA4-3881-4B51-A83D-1986116F6FB4}" type="presParOf" srcId="{F9FA9CBB-8CC5-48DA-9DCA-0ED17B7C77AA}" destId="{70241862-EB8F-46DF-AF6E-598B76F76B58}" srcOrd="4" destOrd="0" presId="urn:microsoft.com/office/officeart/2005/8/layout/list1"/>
    <dgm:cxn modelId="{B9F832A9-CC6A-40D2-8424-A490CC6338BB}" type="presParOf" srcId="{70241862-EB8F-46DF-AF6E-598B76F76B58}" destId="{0B0D1A96-8E2E-46E0-8D41-18EA1204CE85}" srcOrd="0" destOrd="0" presId="urn:microsoft.com/office/officeart/2005/8/layout/list1"/>
    <dgm:cxn modelId="{AE09B907-A955-40E1-933E-C5588968C76E}" type="presParOf" srcId="{70241862-EB8F-46DF-AF6E-598B76F76B58}" destId="{DF130E89-90C1-45D7-9B9E-D441FD28D746}" srcOrd="1" destOrd="0" presId="urn:microsoft.com/office/officeart/2005/8/layout/list1"/>
    <dgm:cxn modelId="{CA7AF6FC-07F9-43A6-B960-88C6BEB36FAD}" type="presParOf" srcId="{F9FA9CBB-8CC5-48DA-9DCA-0ED17B7C77AA}" destId="{34696264-BA86-4ED4-956F-62735F8D8352}" srcOrd="5" destOrd="0" presId="urn:microsoft.com/office/officeart/2005/8/layout/list1"/>
    <dgm:cxn modelId="{7D6D77E7-DE31-4DB4-9E7B-31EC80682F64}" type="presParOf" srcId="{F9FA9CBB-8CC5-48DA-9DCA-0ED17B7C77AA}" destId="{892509F5-5177-4EF3-AC96-198E49DF9540}"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37C2A64-86A6-46B7-9311-15B5F88989B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BE"/>
        </a:p>
      </dgm:t>
    </dgm:pt>
    <dgm:pt modelId="{EEF91E77-AF51-439D-9E6F-1131413635A4}">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Comment déclarer ?</a:t>
          </a:r>
          <a:endParaRPr lang="fr-BE" dirty="0"/>
        </a:p>
      </dgm:t>
    </dgm:pt>
    <dgm:pt modelId="{55F83F64-4E94-43FF-AE90-AAB0D4F0FBB9}" type="parTrans" cxnId="{300BE3D0-4C8F-4017-9E62-7BC39D7726F2}">
      <dgm:prSet/>
      <dgm:spPr/>
      <dgm:t>
        <a:bodyPr/>
        <a:lstStyle/>
        <a:p>
          <a:endParaRPr lang="fr-BE"/>
        </a:p>
      </dgm:t>
    </dgm:pt>
    <dgm:pt modelId="{460D9658-4EF3-43B2-ADCD-116F5EEAA389}" type="sibTrans" cxnId="{300BE3D0-4C8F-4017-9E62-7BC39D7726F2}">
      <dgm:prSet/>
      <dgm:spPr/>
      <dgm:t>
        <a:bodyPr/>
        <a:lstStyle/>
        <a:p>
          <a:endParaRPr lang="fr-BE"/>
        </a:p>
      </dgm:t>
    </dgm:pt>
    <dgm:pt modelId="{187F9C50-6BC4-4BA1-ABB5-BAC39292A613}">
      <dgm:prSet phldrT="[Texte]"/>
      <dgm:spPr/>
      <dgm:t>
        <a:bodyPr/>
        <a:lstStyle/>
        <a:p>
          <a:r>
            <a:rPr lang="fr-BE" dirty="0" smtClean="0"/>
            <a:t>Déclaration obligatoire par voie électronique (FINPROF)</a:t>
          </a:r>
          <a:endParaRPr lang="fr-BE" dirty="0"/>
        </a:p>
      </dgm:t>
    </dgm:pt>
    <dgm:pt modelId="{ABB3C90F-8F2A-4D37-81B6-15B6F8E8821F}" type="parTrans" cxnId="{B7D3C0B7-C479-4E41-873F-B27997EFBD0B}">
      <dgm:prSet/>
      <dgm:spPr/>
      <dgm:t>
        <a:bodyPr/>
        <a:lstStyle/>
        <a:p>
          <a:endParaRPr lang="fr-BE"/>
        </a:p>
      </dgm:t>
    </dgm:pt>
    <dgm:pt modelId="{B5730994-46BC-437B-B12D-231A539175FC}" type="sibTrans" cxnId="{B7D3C0B7-C479-4E41-873F-B27997EFBD0B}">
      <dgm:prSet/>
      <dgm:spPr/>
      <dgm:t>
        <a:bodyPr/>
        <a:lstStyle/>
        <a:p>
          <a:endParaRPr lang="fr-BE"/>
        </a:p>
      </dgm:t>
    </dgm:pt>
    <dgm:pt modelId="{17C49157-0F13-440D-BAEB-719513304B93}">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Dans quels délais ?</a:t>
          </a:r>
          <a:endParaRPr lang="fr-BE" dirty="0"/>
        </a:p>
      </dgm:t>
    </dgm:pt>
    <dgm:pt modelId="{66753587-AADE-4AC4-A58D-964E10411B13}" type="parTrans" cxnId="{647F66A6-349E-44CF-9B6A-FEBEE9F1DDEB}">
      <dgm:prSet/>
      <dgm:spPr/>
      <dgm:t>
        <a:bodyPr/>
        <a:lstStyle/>
        <a:p>
          <a:endParaRPr lang="fr-BE"/>
        </a:p>
      </dgm:t>
    </dgm:pt>
    <dgm:pt modelId="{5B8FB847-B411-42AB-A6BA-34BECB1AA156}" type="sibTrans" cxnId="{647F66A6-349E-44CF-9B6A-FEBEE9F1DDEB}">
      <dgm:prSet/>
      <dgm:spPr/>
      <dgm:t>
        <a:bodyPr/>
        <a:lstStyle/>
        <a:p>
          <a:endParaRPr lang="fr-BE"/>
        </a:p>
      </dgm:t>
    </dgm:pt>
    <dgm:pt modelId="{B95845DF-378D-427A-AF45-617BBA6D6AC1}">
      <dgm:prSet phldrT="[Texte]"/>
      <dgm:spPr/>
      <dgm:t>
        <a:bodyPr/>
        <a:lstStyle/>
        <a:p>
          <a:r>
            <a:rPr lang="fr-BE" dirty="0" smtClean="0"/>
            <a:t>Au plus tard le 15 du mois qui suit celui du paiement de la rémunération.</a:t>
          </a:r>
          <a:endParaRPr lang="fr-BE" dirty="0"/>
        </a:p>
      </dgm:t>
    </dgm:pt>
    <dgm:pt modelId="{94CD71AA-A2A3-4665-A6D5-2FBDDABFD57B}" type="parTrans" cxnId="{26BCB364-852D-464B-9296-F06936288F16}">
      <dgm:prSet/>
      <dgm:spPr/>
      <dgm:t>
        <a:bodyPr/>
        <a:lstStyle/>
        <a:p>
          <a:endParaRPr lang="fr-BE"/>
        </a:p>
      </dgm:t>
    </dgm:pt>
    <dgm:pt modelId="{C874354E-5A32-4056-B390-E3F43B194E92}" type="sibTrans" cxnId="{26BCB364-852D-464B-9296-F06936288F16}">
      <dgm:prSet/>
      <dgm:spPr/>
      <dgm:t>
        <a:bodyPr/>
        <a:lstStyle/>
        <a:p>
          <a:endParaRPr lang="fr-BE"/>
        </a:p>
      </dgm:t>
    </dgm:pt>
    <dgm:pt modelId="{8F764BA6-7D81-48A1-A36C-585C36317812}">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Technique</a:t>
          </a:r>
          <a:endParaRPr lang="fr-BE" dirty="0"/>
        </a:p>
      </dgm:t>
    </dgm:pt>
    <dgm:pt modelId="{F94BB8E3-DE68-453D-BD07-1A5B5AD8EB7F}" type="parTrans" cxnId="{347A9188-3326-464F-B928-B30EA31773A4}">
      <dgm:prSet/>
      <dgm:spPr/>
      <dgm:t>
        <a:bodyPr/>
        <a:lstStyle/>
        <a:p>
          <a:endParaRPr lang="fr-BE"/>
        </a:p>
      </dgm:t>
    </dgm:pt>
    <dgm:pt modelId="{5AAEC807-5F4C-4D40-9C74-E15F0A2CDCD0}" type="sibTrans" cxnId="{347A9188-3326-464F-B928-B30EA31773A4}">
      <dgm:prSet/>
      <dgm:spPr/>
      <dgm:t>
        <a:bodyPr/>
        <a:lstStyle/>
        <a:p>
          <a:endParaRPr lang="fr-BE"/>
        </a:p>
      </dgm:t>
    </dgm:pt>
    <dgm:pt modelId="{C4668F93-D876-4B56-B022-B7F9FD09A0E4}">
      <dgm:prSet phldrT="[Texte]"/>
      <dgm:spPr/>
      <dgm:t>
        <a:bodyPr/>
        <a:lstStyle/>
        <a:p>
          <a:r>
            <a:rPr lang="fr-BE" dirty="0" smtClean="0"/>
            <a:t>Aucun logiciel spécifique à acquérir</a:t>
          </a:r>
          <a:endParaRPr lang="fr-BE" dirty="0"/>
        </a:p>
      </dgm:t>
    </dgm:pt>
    <dgm:pt modelId="{ED35907F-650F-4D49-B2E4-2254D56FBA51}" type="parTrans" cxnId="{81D6BEB5-670C-46E5-A800-F4C29A846DDA}">
      <dgm:prSet/>
      <dgm:spPr/>
      <dgm:t>
        <a:bodyPr/>
        <a:lstStyle/>
        <a:p>
          <a:endParaRPr lang="fr-BE"/>
        </a:p>
      </dgm:t>
    </dgm:pt>
    <dgm:pt modelId="{0DDFA847-3ECE-4FF0-9A9A-B4571B568141}" type="sibTrans" cxnId="{81D6BEB5-670C-46E5-A800-F4C29A846DDA}">
      <dgm:prSet/>
      <dgm:spPr/>
      <dgm:t>
        <a:bodyPr/>
        <a:lstStyle/>
        <a:p>
          <a:endParaRPr lang="fr-BE"/>
        </a:p>
      </dgm:t>
    </dgm:pt>
    <dgm:pt modelId="{7650ECE5-9D0B-4A00-A393-08FF5E987086}">
      <dgm:prSet phldrT="[Texte]"/>
      <dgm:spPr/>
      <dgm:t>
        <a:bodyPr/>
        <a:lstStyle/>
        <a:p>
          <a:r>
            <a:rPr lang="fr-BE" dirty="0" smtClean="0"/>
            <a:t>Programme disponible online</a:t>
          </a:r>
          <a:endParaRPr lang="fr-BE" dirty="0"/>
        </a:p>
      </dgm:t>
    </dgm:pt>
    <dgm:pt modelId="{9F0EBCA8-4AA2-4462-8BF9-01F28DC7CBE5}" type="parTrans" cxnId="{F82016FB-599C-4170-A8ED-0EA6D177A8BD}">
      <dgm:prSet/>
      <dgm:spPr/>
      <dgm:t>
        <a:bodyPr/>
        <a:lstStyle/>
        <a:p>
          <a:endParaRPr lang="fr-BE"/>
        </a:p>
      </dgm:t>
    </dgm:pt>
    <dgm:pt modelId="{888D0053-9F38-4F36-AF4B-D40A68022CD5}" type="sibTrans" cxnId="{F82016FB-599C-4170-A8ED-0EA6D177A8BD}">
      <dgm:prSet/>
      <dgm:spPr/>
      <dgm:t>
        <a:bodyPr/>
        <a:lstStyle/>
        <a:p>
          <a:endParaRPr lang="fr-BE"/>
        </a:p>
      </dgm:t>
    </dgm:pt>
    <dgm:pt modelId="{E3A30D64-FAAE-4C88-81DF-2C46210AD5AF}" type="pres">
      <dgm:prSet presAssocID="{437C2A64-86A6-46B7-9311-15B5F88989B4}" presName="linear" presStyleCnt="0">
        <dgm:presLayoutVars>
          <dgm:animLvl val="lvl"/>
          <dgm:resizeHandles val="exact"/>
        </dgm:presLayoutVars>
      </dgm:prSet>
      <dgm:spPr/>
      <dgm:t>
        <a:bodyPr/>
        <a:lstStyle/>
        <a:p>
          <a:endParaRPr lang="fr-BE"/>
        </a:p>
      </dgm:t>
    </dgm:pt>
    <dgm:pt modelId="{85627A27-7217-4DFD-A519-716091F3B164}" type="pres">
      <dgm:prSet presAssocID="{EEF91E77-AF51-439D-9E6F-1131413635A4}" presName="parentText" presStyleLbl="node1" presStyleIdx="0" presStyleCnt="3" custScaleY="67932">
        <dgm:presLayoutVars>
          <dgm:chMax val="0"/>
          <dgm:bulletEnabled val="1"/>
        </dgm:presLayoutVars>
      </dgm:prSet>
      <dgm:spPr/>
      <dgm:t>
        <a:bodyPr/>
        <a:lstStyle/>
        <a:p>
          <a:endParaRPr lang="fr-BE"/>
        </a:p>
      </dgm:t>
    </dgm:pt>
    <dgm:pt modelId="{4763D1C1-0F68-4363-A029-13D095DD8669}" type="pres">
      <dgm:prSet presAssocID="{EEF91E77-AF51-439D-9E6F-1131413635A4}" presName="childText" presStyleLbl="revTx" presStyleIdx="0" presStyleCnt="3">
        <dgm:presLayoutVars>
          <dgm:bulletEnabled val="1"/>
        </dgm:presLayoutVars>
      </dgm:prSet>
      <dgm:spPr/>
      <dgm:t>
        <a:bodyPr/>
        <a:lstStyle/>
        <a:p>
          <a:endParaRPr lang="fr-BE"/>
        </a:p>
      </dgm:t>
    </dgm:pt>
    <dgm:pt modelId="{E84FDD3D-F8F2-467E-8CF4-AEF649700E13}" type="pres">
      <dgm:prSet presAssocID="{17C49157-0F13-440D-BAEB-719513304B93}" presName="parentText" presStyleLbl="node1" presStyleIdx="1" presStyleCnt="3" custScaleY="71232">
        <dgm:presLayoutVars>
          <dgm:chMax val="0"/>
          <dgm:bulletEnabled val="1"/>
        </dgm:presLayoutVars>
      </dgm:prSet>
      <dgm:spPr/>
      <dgm:t>
        <a:bodyPr/>
        <a:lstStyle/>
        <a:p>
          <a:endParaRPr lang="fr-BE"/>
        </a:p>
      </dgm:t>
    </dgm:pt>
    <dgm:pt modelId="{8D078B16-BE98-4A1F-AD28-6D6ED76CA276}" type="pres">
      <dgm:prSet presAssocID="{17C49157-0F13-440D-BAEB-719513304B93}" presName="childText" presStyleLbl="revTx" presStyleIdx="1" presStyleCnt="3">
        <dgm:presLayoutVars>
          <dgm:bulletEnabled val="1"/>
        </dgm:presLayoutVars>
      </dgm:prSet>
      <dgm:spPr/>
      <dgm:t>
        <a:bodyPr/>
        <a:lstStyle/>
        <a:p>
          <a:endParaRPr lang="fr-BE"/>
        </a:p>
      </dgm:t>
    </dgm:pt>
    <dgm:pt modelId="{5291DC2D-1E96-4B05-8667-00F82861F9BA}" type="pres">
      <dgm:prSet presAssocID="{8F764BA6-7D81-48A1-A36C-585C36317812}" presName="parentText" presStyleLbl="node1" presStyleIdx="2" presStyleCnt="3" custScaleY="74970">
        <dgm:presLayoutVars>
          <dgm:chMax val="0"/>
          <dgm:bulletEnabled val="1"/>
        </dgm:presLayoutVars>
      </dgm:prSet>
      <dgm:spPr/>
      <dgm:t>
        <a:bodyPr/>
        <a:lstStyle/>
        <a:p>
          <a:endParaRPr lang="fr-BE"/>
        </a:p>
      </dgm:t>
    </dgm:pt>
    <dgm:pt modelId="{805E8CF5-A3C0-4F5A-A337-5F6A6714F010}" type="pres">
      <dgm:prSet presAssocID="{8F764BA6-7D81-48A1-A36C-585C36317812}" presName="childText" presStyleLbl="revTx" presStyleIdx="2" presStyleCnt="3">
        <dgm:presLayoutVars>
          <dgm:bulletEnabled val="1"/>
        </dgm:presLayoutVars>
      </dgm:prSet>
      <dgm:spPr/>
      <dgm:t>
        <a:bodyPr/>
        <a:lstStyle/>
        <a:p>
          <a:endParaRPr lang="fr-BE"/>
        </a:p>
      </dgm:t>
    </dgm:pt>
  </dgm:ptLst>
  <dgm:cxnLst>
    <dgm:cxn modelId="{347A9188-3326-464F-B928-B30EA31773A4}" srcId="{437C2A64-86A6-46B7-9311-15B5F88989B4}" destId="{8F764BA6-7D81-48A1-A36C-585C36317812}" srcOrd="2" destOrd="0" parTransId="{F94BB8E3-DE68-453D-BD07-1A5B5AD8EB7F}" sibTransId="{5AAEC807-5F4C-4D40-9C74-E15F0A2CDCD0}"/>
    <dgm:cxn modelId="{A432A6A2-2031-49C5-9C65-51C1A5494C18}" type="presOf" srcId="{C4668F93-D876-4B56-B022-B7F9FD09A0E4}" destId="{805E8CF5-A3C0-4F5A-A337-5F6A6714F010}" srcOrd="0" destOrd="0" presId="urn:microsoft.com/office/officeart/2005/8/layout/vList2"/>
    <dgm:cxn modelId="{6AE4E0DE-7B0D-4821-A282-F8E716BF3C95}" type="presOf" srcId="{17C49157-0F13-440D-BAEB-719513304B93}" destId="{E84FDD3D-F8F2-467E-8CF4-AEF649700E13}" srcOrd="0" destOrd="0" presId="urn:microsoft.com/office/officeart/2005/8/layout/vList2"/>
    <dgm:cxn modelId="{7E810175-770E-4E57-88BA-A7FA319C22C0}" type="presOf" srcId="{EEF91E77-AF51-439D-9E6F-1131413635A4}" destId="{85627A27-7217-4DFD-A519-716091F3B164}" srcOrd="0" destOrd="0" presId="urn:microsoft.com/office/officeart/2005/8/layout/vList2"/>
    <dgm:cxn modelId="{3C2E713C-37B7-431D-9C51-5877B3793D57}" type="presOf" srcId="{8F764BA6-7D81-48A1-A36C-585C36317812}" destId="{5291DC2D-1E96-4B05-8667-00F82861F9BA}" srcOrd="0" destOrd="0" presId="urn:microsoft.com/office/officeart/2005/8/layout/vList2"/>
    <dgm:cxn modelId="{81D6BEB5-670C-46E5-A800-F4C29A846DDA}" srcId="{8F764BA6-7D81-48A1-A36C-585C36317812}" destId="{C4668F93-D876-4B56-B022-B7F9FD09A0E4}" srcOrd="0" destOrd="0" parTransId="{ED35907F-650F-4D49-B2E4-2254D56FBA51}" sibTransId="{0DDFA847-3ECE-4FF0-9A9A-B4571B568141}"/>
    <dgm:cxn modelId="{647F66A6-349E-44CF-9B6A-FEBEE9F1DDEB}" srcId="{437C2A64-86A6-46B7-9311-15B5F88989B4}" destId="{17C49157-0F13-440D-BAEB-719513304B93}" srcOrd="1" destOrd="0" parTransId="{66753587-AADE-4AC4-A58D-964E10411B13}" sibTransId="{5B8FB847-B411-42AB-A6BA-34BECB1AA156}"/>
    <dgm:cxn modelId="{1B92D7F8-EC0B-4268-AB9A-9A46A69631ED}" type="presOf" srcId="{B95845DF-378D-427A-AF45-617BBA6D6AC1}" destId="{8D078B16-BE98-4A1F-AD28-6D6ED76CA276}" srcOrd="0" destOrd="0" presId="urn:microsoft.com/office/officeart/2005/8/layout/vList2"/>
    <dgm:cxn modelId="{300BE3D0-4C8F-4017-9E62-7BC39D7726F2}" srcId="{437C2A64-86A6-46B7-9311-15B5F88989B4}" destId="{EEF91E77-AF51-439D-9E6F-1131413635A4}" srcOrd="0" destOrd="0" parTransId="{55F83F64-4E94-43FF-AE90-AAB0D4F0FBB9}" sibTransId="{460D9658-4EF3-43B2-ADCD-116F5EEAA389}"/>
    <dgm:cxn modelId="{550ECEEC-4C64-4FAB-8C31-8A33BB5AE150}" type="presOf" srcId="{187F9C50-6BC4-4BA1-ABB5-BAC39292A613}" destId="{4763D1C1-0F68-4363-A029-13D095DD8669}" srcOrd="0" destOrd="0" presId="urn:microsoft.com/office/officeart/2005/8/layout/vList2"/>
    <dgm:cxn modelId="{26BCB364-852D-464B-9296-F06936288F16}" srcId="{17C49157-0F13-440D-BAEB-719513304B93}" destId="{B95845DF-378D-427A-AF45-617BBA6D6AC1}" srcOrd="0" destOrd="0" parTransId="{94CD71AA-A2A3-4665-A6D5-2FBDDABFD57B}" sibTransId="{C874354E-5A32-4056-B390-E3F43B194E92}"/>
    <dgm:cxn modelId="{F82016FB-599C-4170-A8ED-0EA6D177A8BD}" srcId="{8F764BA6-7D81-48A1-A36C-585C36317812}" destId="{7650ECE5-9D0B-4A00-A393-08FF5E987086}" srcOrd="1" destOrd="0" parTransId="{9F0EBCA8-4AA2-4462-8BF9-01F28DC7CBE5}" sibTransId="{888D0053-9F38-4F36-AF4B-D40A68022CD5}"/>
    <dgm:cxn modelId="{784BA29A-9352-47DD-9DEA-564B4315506C}" type="presOf" srcId="{7650ECE5-9D0B-4A00-A393-08FF5E987086}" destId="{805E8CF5-A3C0-4F5A-A337-5F6A6714F010}" srcOrd="0" destOrd="1" presId="urn:microsoft.com/office/officeart/2005/8/layout/vList2"/>
    <dgm:cxn modelId="{09341396-5DCF-46E0-9EAF-2A4307E536E2}" type="presOf" srcId="{437C2A64-86A6-46B7-9311-15B5F88989B4}" destId="{E3A30D64-FAAE-4C88-81DF-2C46210AD5AF}" srcOrd="0" destOrd="0" presId="urn:microsoft.com/office/officeart/2005/8/layout/vList2"/>
    <dgm:cxn modelId="{B7D3C0B7-C479-4E41-873F-B27997EFBD0B}" srcId="{EEF91E77-AF51-439D-9E6F-1131413635A4}" destId="{187F9C50-6BC4-4BA1-ABB5-BAC39292A613}" srcOrd="0" destOrd="0" parTransId="{ABB3C90F-8F2A-4D37-81B6-15B6F8E8821F}" sibTransId="{B5730994-46BC-437B-B12D-231A539175FC}"/>
    <dgm:cxn modelId="{361B8780-7803-4801-95A2-2C2FDA6E1319}" type="presParOf" srcId="{E3A30D64-FAAE-4C88-81DF-2C46210AD5AF}" destId="{85627A27-7217-4DFD-A519-716091F3B164}" srcOrd="0" destOrd="0" presId="urn:microsoft.com/office/officeart/2005/8/layout/vList2"/>
    <dgm:cxn modelId="{9081D436-CB5F-4922-910F-8F38E4D07BF8}" type="presParOf" srcId="{E3A30D64-FAAE-4C88-81DF-2C46210AD5AF}" destId="{4763D1C1-0F68-4363-A029-13D095DD8669}" srcOrd="1" destOrd="0" presId="urn:microsoft.com/office/officeart/2005/8/layout/vList2"/>
    <dgm:cxn modelId="{41854131-6B24-4A17-992B-E66E638D5D83}" type="presParOf" srcId="{E3A30D64-FAAE-4C88-81DF-2C46210AD5AF}" destId="{E84FDD3D-F8F2-467E-8CF4-AEF649700E13}" srcOrd="2" destOrd="0" presId="urn:microsoft.com/office/officeart/2005/8/layout/vList2"/>
    <dgm:cxn modelId="{1BB94C3E-929B-4520-B856-2D8030527860}" type="presParOf" srcId="{E3A30D64-FAAE-4C88-81DF-2C46210AD5AF}" destId="{8D078B16-BE98-4A1F-AD28-6D6ED76CA276}" srcOrd="3" destOrd="0" presId="urn:microsoft.com/office/officeart/2005/8/layout/vList2"/>
    <dgm:cxn modelId="{47557495-E464-459D-8078-5794C6D880B5}" type="presParOf" srcId="{E3A30D64-FAAE-4C88-81DF-2C46210AD5AF}" destId="{5291DC2D-1E96-4B05-8667-00F82861F9BA}" srcOrd="4" destOrd="0" presId="urn:microsoft.com/office/officeart/2005/8/layout/vList2"/>
    <dgm:cxn modelId="{8DC6D329-735F-4A34-92CE-9E5F7A790C34}" type="presParOf" srcId="{E3A30D64-FAAE-4C88-81DF-2C46210AD5AF}" destId="{805E8CF5-A3C0-4F5A-A337-5F6A6714F010}"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8E55877-7E36-4589-BE13-3FCE4045F05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BE"/>
        </a:p>
      </dgm:t>
    </dgm:pt>
    <dgm:pt modelId="{031829C4-818D-4CEE-A391-00A9C214A1DB}">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Comment déclarer ?</a:t>
          </a:r>
          <a:endParaRPr lang="fr-BE" dirty="0"/>
        </a:p>
      </dgm:t>
    </dgm:pt>
    <dgm:pt modelId="{7423DFDB-0B5C-4D17-8EE3-E7C111D50DAC}" type="parTrans" cxnId="{94B744BF-F6C3-46F3-B58A-A5BA1003EB0A}">
      <dgm:prSet/>
      <dgm:spPr/>
      <dgm:t>
        <a:bodyPr/>
        <a:lstStyle/>
        <a:p>
          <a:endParaRPr lang="fr-BE"/>
        </a:p>
      </dgm:t>
    </dgm:pt>
    <dgm:pt modelId="{2E915F98-FCAD-4302-BF44-02B957194FFB}" type="sibTrans" cxnId="{94B744BF-F6C3-46F3-B58A-A5BA1003EB0A}">
      <dgm:prSet/>
      <dgm:spPr/>
      <dgm:t>
        <a:bodyPr/>
        <a:lstStyle/>
        <a:p>
          <a:endParaRPr lang="fr-BE"/>
        </a:p>
      </dgm:t>
    </dgm:pt>
    <dgm:pt modelId="{17526688-DEF9-47D8-8E54-1AC8835655F6}" type="pres">
      <dgm:prSet presAssocID="{48E55877-7E36-4589-BE13-3FCE4045F054}" presName="linear" presStyleCnt="0">
        <dgm:presLayoutVars>
          <dgm:animLvl val="lvl"/>
          <dgm:resizeHandles val="exact"/>
        </dgm:presLayoutVars>
      </dgm:prSet>
      <dgm:spPr/>
      <dgm:t>
        <a:bodyPr/>
        <a:lstStyle/>
        <a:p>
          <a:endParaRPr lang="fr-BE"/>
        </a:p>
      </dgm:t>
    </dgm:pt>
    <dgm:pt modelId="{BAF8713A-EE85-418E-B075-01F357F2F415}" type="pres">
      <dgm:prSet presAssocID="{031829C4-818D-4CEE-A391-00A9C214A1DB}" presName="parentText" presStyleLbl="node1" presStyleIdx="0" presStyleCnt="1" custScaleY="51470" custLinFactY="-24514" custLinFactNeighborX="126" custLinFactNeighborY="-100000">
        <dgm:presLayoutVars>
          <dgm:chMax val="0"/>
          <dgm:bulletEnabled val="1"/>
        </dgm:presLayoutVars>
      </dgm:prSet>
      <dgm:spPr/>
      <dgm:t>
        <a:bodyPr/>
        <a:lstStyle/>
        <a:p>
          <a:endParaRPr lang="fr-BE"/>
        </a:p>
      </dgm:t>
    </dgm:pt>
  </dgm:ptLst>
  <dgm:cxnLst>
    <dgm:cxn modelId="{E09A49B3-2F1B-409A-BD24-595675BECCD2}" type="presOf" srcId="{031829C4-818D-4CEE-A391-00A9C214A1DB}" destId="{BAF8713A-EE85-418E-B075-01F357F2F415}" srcOrd="0" destOrd="0" presId="urn:microsoft.com/office/officeart/2005/8/layout/vList2"/>
    <dgm:cxn modelId="{94B744BF-F6C3-46F3-B58A-A5BA1003EB0A}" srcId="{48E55877-7E36-4589-BE13-3FCE4045F054}" destId="{031829C4-818D-4CEE-A391-00A9C214A1DB}" srcOrd="0" destOrd="0" parTransId="{7423DFDB-0B5C-4D17-8EE3-E7C111D50DAC}" sibTransId="{2E915F98-FCAD-4302-BF44-02B957194FFB}"/>
    <dgm:cxn modelId="{F4AD5C93-C326-4E81-ABAE-F7295118B99F}" type="presOf" srcId="{48E55877-7E36-4589-BE13-3FCE4045F054}" destId="{17526688-DEF9-47D8-8E54-1AC8835655F6}" srcOrd="0" destOrd="0" presId="urn:microsoft.com/office/officeart/2005/8/layout/vList2"/>
    <dgm:cxn modelId="{824A483F-DECC-4C96-93C8-D9A7B6210D67}" type="presParOf" srcId="{17526688-DEF9-47D8-8E54-1AC8835655F6}" destId="{BAF8713A-EE85-418E-B075-01F357F2F41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9500011-9BC1-4108-A9C3-BA80CB3943B4}"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fr-BE"/>
        </a:p>
      </dgm:t>
    </dgm:pt>
    <dgm:pt modelId="{98C63723-9311-4A0F-AA1B-0DE5A6C9B89F}">
      <dgm:prSet phldrT="[Texte]">
        <dgm:style>
          <a:lnRef idx="1">
            <a:schemeClr val="accent5"/>
          </a:lnRef>
          <a:fillRef idx="2">
            <a:schemeClr val="accent5"/>
          </a:fillRef>
          <a:effectRef idx="1">
            <a:schemeClr val="accent5"/>
          </a:effectRef>
          <a:fontRef idx="minor">
            <a:schemeClr val="dk1"/>
          </a:fontRef>
        </dgm:style>
      </dgm:prSet>
      <dgm:spPr/>
      <dgm:t>
        <a:bodyPr/>
        <a:lstStyle/>
        <a:p>
          <a:r>
            <a:rPr lang="fr-BE" dirty="0" smtClean="0"/>
            <a:t>Déclaration électronique</a:t>
          </a:r>
          <a:endParaRPr lang="fr-BE" dirty="0"/>
        </a:p>
      </dgm:t>
    </dgm:pt>
    <dgm:pt modelId="{FE71BF18-0780-46D5-BFEA-E1DD5794B63A}" type="parTrans" cxnId="{1B1E33C8-BC73-47C3-85E8-3A07365FB278}">
      <dgm:prSet/>
      <dgm:spPr/>
      <dgm:t>
        <a:bodyPr/>
        <a:lstStyle/>
        <a:p>
          <a:endParaRPr lang="fr-BE"/>
        </a:p>
      </dgm:t>
    </dgm:pt>
    <dgm:pt modelId="{99428318-9422-4635-AB39-DD584371C8DB}" type="sibTrans" cxnId="{1B1E33C8-BC73-47C3-85E8-3A07365FB278}">
      <dgm:prSet/>
      <dgm:spPr/>
      <dgm:t>
        <a:bodyPr/>
        <a:lstStyle/>
        <a:p>
          <a:endParaRPr lang="fr-BE"/>
        </a:p>
      </dgm:t>
    </dgm:pt>
    <dgm:pt modelId="{E3C814BE-4BC5-4410-A6FF-72CCF975A831}">
      <dgm:prSet phldrT="[Texte]">
        <dgm:style>
          <a:lnRef idx="1">
            <a:schemeClr val="accent5"/>
          </a:lnRef>
          <a:fillRef idx="2">
            <a:schemeClr val="accent5"/>
          </a:fillRef>
          <a:effectRef idx="1">
            <a:schemeClr val="accent5"/>
          </a:effectRef>
          <a:fontRef idx="minor">
            <a:schemeClr val="dk1"/>
          </a:fontRef>
        </dgm:style>
      </dgm:prSet>
      <dgm:spPr/>
      <dgm:t>
        <a:bodyPr/>
        <a:lstStyle/>
        <a:p>
          <a:r>
            <a:rPr lang="fr-BE" dirty="0" smtClean="0"/>
            <a:t>Renseignements complémentaires</a:t>
          </a:r>
          <a:endParaRPr lang="fr-BE" dirty="0"/>
        </a:p>
      </dgm:t>
    </dgm:pt>
    <dgm:pt modelId="{019F068A-C4D9-4996-AD3F-64F842005332}" type="parTrans" cxnId="{D8229059-19CD-4C86-8D41-9D3BD1EA6458}">
      <dgm:prSet/>
      <dgm:spPr/>
      <dgm:t>
        <a:bodyPr/>
        <a:lstStyle/>
        <a:p>
          <a:endParaRPr lang="fr-BE"/>
        </a:p>
      </dgm:t>
    </dgm:pt>
    <dgm:pt modelId="{38AF5238-82C7-4D69-BC09-FF825ECA4D00}" type="sibTrans" cxnId="{D8229059-19CD-4C86-8D41-9D3BD1EA6458}">
      <dgm:prSet/>
      <dgm:spPr/>
      <dgm:t>
        <a:bodyPr/>
        <a:lstStyle/>
        <a:p>
          <a:endParaRPr lang="fr-BE"/>
        </a:p>
      </dgm:t>
    </dgm:pt>
    <dgm:pt modelId="{530D173A-89EC-4069-8DD3-946BD9EB9A28}">
      <dgm:prSet/>
      <dgm:spPr/>
      <dgm:t>
        <a:bodyPr/>
        <a:lstStyle/>
        <a:p>
          <a:r>
            <a:rPr lang="fr-BE" dirty="0" err="1" smtClean="0"/>
            <a:t>Finprof</a:t>
          </a:r>
          <a:endParaRPr lang="fr-BE" dirty="0"/>
        </a:p>
      </dgm:t>
    </dgm:pt>
    <dgm:pt modelId="{B73A456E-A683-4F29-B9FC-AA1B4EB08527}" type="parTrans" cxnId="{72217D4A-1380-42AE-BAFB-9907FAA8A3F6}">
      <dgm:prSet/>
      <dgm:spPr/>
      <dgm:t>
        <a:bodyPr/>
        <a:lstStyle/>
        <a:p>
          <a:endParaRPr lang="fr-BE"/>
        </a:p>
      </dgm:t>
    </dgm:pt>
    <dgm:pt modelId="{204675C4-5B4C-4CAE-93CC-66678311CD23}" type="sibTrans" cxnId="{72217D4A-1380-42AE-BAFB-9907FAA8A3F6}">
      <dgm:prSet/>
      <dgm:spPr/>
      <dgm:t>
        <a:bodyPr/>
        <a:lstStyle/>
        <a:p>
          <a:endParaRPr lang="fr-BE"/>
        </a:p>
      </dgm:t>
    </dgm:pt>
    <dgm:pt modelId="{F6B51A3A-8884-43E3-BA6E-91E3C5841436}">
      <dgm:prSet/>
      <dgm:spPr/>
      <dgm:t>
        <a:bodyPr/>
        <a:lstStyle/>
        <a:p>
          <a:r>
            <a:rPr lang="fr-BE" dirty="0" smtClean="0"/>
            <a:t>http://finances.belgium.be/fr/E-services/FinProf/</a:t>
          </a:r>
          <a:endParaRPr lang="fr-BE" dirty="0"/>
        </a:p>
      </dgm:t>
    </dgm:pt>
    <dgm:pt modelId="{203731CC-8BFC-41D1-B31A-58A5E632D748}" type="parTrans" cxnId="{A06DF7CC-6C5B-4144-A94B-8E42B0D509D8}">
      <dgm:prSet/>
      <dgm:spPr/>
      <dgm:t>
        <a:bodyPr/>
        <a:lstStyle/>
        <a:p>
          <a:endParaRPr lang="fr-BE"/>
        </a:p>
      </dgm:t>
    </dgm:pt>
    <dgm:pt modelId="{2B75C7F7-4407-4385-921C-0C446C450FE9}" type="sibTrans" cxnId="{A06DF7CC-6C5B-4144-A94B-8E42B0D509D8}">
      <dgm:prSet/>
      <dgm:spPr/>
      <dgm:t>
        <a:bodyPr/>
        <a:lstStyle/>
        <a:p>
          <a:endParaRPr lang="fr-BE"/>
        </a:p>
      </dgm:t>
    </dgm:pt>
    <dgm:pt modelId="{0D9C16EF-389C-4003-A5A6-72C22A2B553C}">
      <dgm:prSet/>
      <dgm:spPr/>
      <dgm:t>
        <a:bodyPr/>
        <a:lstStyle/>
        <a:p>
          <a:r>
            <a:rPr lang="fr-BE" dirty="0" smtClean="0"/>
            <a:t>FAQ : http://finances.belgium.be/fr/E-services/FinProf/faq/</a:t>
          </a:r>
          <a:endParaRPr lang="fr-BE" dirty="0"/>
        </a:p>
      </dgm:t>
    </dgm:pt>
    <dgm:pt modelId="{B1DE6965-3BF6-45B1-BE72-6AC03BE2710D}" type="parTrans" cxnId="{B0D56F36-3930-4695-A36A-BD52B6A96E89}">
      <dgm:prSet/>
      <dgm:spPr/>
      <dgm:t>
        <a:bodyPr/>
        <a:lstStyle/>
        <a:p>
          <a:endParaRPr lang="fr-BE"/>
        </a:p>
      </dgm:t>
    </dgm:pt>
    <dgm:pt modelId="{0BB69730-9700-4582-AF69-07CD5BE82D59}" type="sibTrans" cxnId="{B0D56F36-3930-4695-A36A-BD52B6A96E89}">
      <dgm:prSet/>
      <dgm:spPr/>
      <dgm:t>
        <a:bodyPr/>
        <a:lstStyle/>
        <a:p>
          <a:endParaRPr lang="fr-BE"/>
        </a:p>
      </dgm:t>
    </dgm:pt>
    <dgm:pt modelId="{B1A53AC8-B7C4-4038-BBA3-FAC6EBC64192}">
      <dgm:prSet/>
      <dgm:spPr/>
      <dgm:t>
        <a:bodyPr/>
        <a:lstStyle/>
        <a:p>
          <a:r>
            <a:rPr lang="fr-BE" dirty="0" smtClean="0"/>
            <a:t>Centre de documentation – Précompte professionnel</a:t>
          </a:r>
          <a:endParaRPr lang="fr-BE" dirty="0"/>
        </a:p>
      </dgm:t>
    </dgm:pt>
    <dgm:pt modelId="{5D1C95C6-C5E4-430E-9866-049B40D07F41}" type="parTrans" cxnId="{D52C742E-DDE9-47C4-9097-5C5BD121CC90}">
      <dgm:prSet/>
      <dgm:spPr/>
      <dgm:t>
        <a:bodyPr/>
        <a:lstStyle/>
        <a:p>
          <a:endParaRPr lang="fr-BE"/>
        </a:p>
      </dgm:t>
    </dgm:pt>
    <dgm:pt modelId="{E4F65539-6DDA-4392-BC82-78FCD5C05334}" type="sibTrans" cxnId="{D52C742E-DDE9-47C4-9097-5C5BD121CC90}">
      <dgm:prSet/>
      <dgm:spPr/>
      <dgm:t>
        <a:bodyPr/>
        <a:lstStyle/>
        <a:p>
          <a:endParaRPr lang="fr-BE"/>
        </a:p>
      </dgm:t>
    </dgm:pt>
    <dgm:pt modelId="{A9030F20-E703-4453-8DA9-EC85456DF9FF}">
      <dgm:prSet/>
      <dgm:spPr/>
      <dgm:t>
        <a:bodyPr/>
        <a:lstStyle/>
        <a:p>
          <a:r>
            <a:rPr lang="fr-BE" dirty="0" smtClean="0">
              <a:sym typeface="Wingdings 2"/>
            </a:rPr>
            <a:t> : +32 (0) 257/695 25</a:t>
          </a:r>
          <a:endParaRPr lang="fr-BE" dirty="0"/>
        </a:p>
      </dgm:t>
    </dgm:pt>
    <dgm:pt modelId="{E6C72A62-AFEF-4F8E-B8D8-87C1C35F4974}" type="parTrans" cxnId="{A8B39B53-BA6C-4C4E-AFFF-766D6AB42CCE}">
      <dgm:prSet/>
      <dgm:spPr/>
      <dgm:t>
        <a:bodyPr/>
        <a:lstStyle/>
        <a:p>
          <a:endParaRPr lang="fr-BE"/>
        </a:p>
      </dgm:t>
    </dgm:pt>
    <dgm:pt modelId="{354A2E12-E5E4-4385-AB94-E7E63B6C1A3F}" type="sibTrans" cxnId="{A8B39B53-BA6C-4C4E-AFFF-766D6AB42CCE}">
      <dgm:prSet/>
      <dgm:spPr/>
      <dgm:t>
        <a:bodyPr/>
        <a:lstStyle/>
        <a:p>
          <a:endParaRPr lang="fr-BE"/>
        </a:p>
      </dgm:t>
    </dgm:pt>
    <dgm:pt modelId="{7E718348-F612-4E16-A8BC-B91A675DA9F7}">
      <dgm:prSet/>
      <dgm:spPr/>
      <dgm:t>
        <a:bodyPr/>
        <a:lstStyle/>
        <a:p>
          <a:r>
            <a:rPr lang="fr-BE" dirty="0" smtClean="0">
              <a:sym typeface="Wingdings 2"/>
            </a:rPr>
            <a:t> : +32 (0) 257/973 09</a:t>
          </a:r>
          <a:endParaRPr lang="fr-BE" dirty="0"/>
        </a:p>
      </dgm:t>
    </dgm:pt>
    <dgm:pt modelId="{185D159F-65CE-49D5-946A-7F52BA87AE51}" type="parTrans" cxnId="{1FE31B9C-6C51-487C-8DD2-D68E9570F702}">
      <dgm:prSet/>
      <dgm:spPr/>
      <dgm:t>
        <a:bodyPr/>
        <a:lstStyle/>
        <a:p>
          <a:endParaRPr lang="fr-BE"/>
        </a:p>
      </dgm:t>
    </dgm:pt>
    <dgm:pt modelId="{D926289A-CF9E-4DEF-AC27-AA9B20C066F5}" type="sibTrans" cxnId="{1FE31B9C-6C51-487C-8DD2-D68E9570F702}">
      <dgm:prSet/>
      <dgm:spPr/>
      <dgm:t>
        <a:bodyPr/>
        <a:lstStyle/>
        <a:p>
          <a:endParaRPr lang="fr-BE"/>
        </a:p>
      </dgm:t>
    </dgm:pt>
    <dgm:pt modelId="{22A4C039-5E17-4EA1-942D-5B8A574F3DFF}">
      <dgm:prSet/>
      <dgm:spPr/>
      <dgm:t>
        <a:bodyPr/>
        <a:lstStyle/>
        <a:p>
          <a:r>
            <a:rPr lang="fr-BE" dirty="0" smtClean="0"/>
            <a:t>@ : centre.doc.prec.prof.bruxelles@minfin.fed.be</a:t>
          </a:r>
          <a:endParaRPr lang="fr-BE" dirty="0"/>
        </a:p>
      </dgm:t>
    </dgm:pt>
    <dgm:pt modelId="{16BC9EEF-C989-46D9-8257-C15D90577DC5}" type="parTrans" cxnId="{B42A22DE-09DA-4A98-BD77-01FEE66FF414}">
      <dgm:prSet/>
      <dgm:spPr/>
      <dgm:t>
        <a:bodyPr/>
        <a:lstStyle/>
        <a:p>
          <a:endParaRPr lang="fr-BE"/>
        </a:p>
      </dgm:t>
    </dgm:pt>
    <dgm:pt modelId="{8C5B136D-385A-4C27-A2AE-75EF3E2AC29F}" type="sibTrans" cxnId="{B42A22DE-09DA-4A98-BD77-01FEE66FF414}">
      <dgm:prSet/>
      <dgm:spPr/>
      <dgm:t>
        <a:bodyPr/>
        <a:lstStyle/>
        <a:p>
          <a:endParaRPr lang="fr-BE"/>
        </a:p>
      </dgm:t>
    </dgm:pt>
    <dgm:pt modelId="{E8120A24-5E76-4BE8-BBCB-672494D448D2}">
      <dgm:prSet/>
      <dgm:spPr/>
      <dgm:t>
        <a:bodyPr/>
        <a:lstStyle/>
        <a:p>
          <a:r>
            <a:rPr lang="fr-BE" dirty="0" smtClean="0"/>
            <a:t>Contact center </a:t>
          </a:r>
          <a:endParaRPr lang="fr-BE" dirty="0"/>
        </a:p>
      </dgm:t>
    </dgm:pt>
    <dgm:pt modelId="{5B01A329-D2C1-4D8E-86BE-EBFF60C54EA3}" type="parTrans" cxnId="{4FCF79E0-9884-423F-9521-AAA7524A25C7}">
      <dgm:prSet/>
      <dgm:spPr/>
      <dgm:t>
        <a:bodyPr/>
        <a:lstStyle/>
        <a:p>
          <a:endParaRPr lang="fr-BE"/>
        </a:p>
      </dgm:t>
    </dgm:pt>
    <dgm:pt modelId="{B127AC9C-BEE4-4B3E-AA5F-9453B169D60A}" type="sibTrans" cxnId="{4FCF79E0-9884-423F-9521-AAA7524A25C7}">
      <dgm:prSet/>
      <dgm:spPr/>
      <dgm:t>
        <a:bodyPr/>
        <a:lstStyle/>
        <a:p>
          <a:endParaRPr lang="fr-BE"/>
        </a:p>
      </dgm:t>
    </dgm:pt>
    <dgm:pt modelId="{FDC6A4A8-0F4D-406F-86A6-0CAAEBF55E64}">
      <dgm:prSet/>
      <dgm:spPr/>
      <dgm:t>
        <a:bodyPr/>
        <a:lstStyle/>
        <a:p>
          <a:r>
            <a:rPr lang="fr-BE" dirty="0" smtClean="0">
              <a:sym typeface="Wingdings 2"/>
            </a:rPr>
            <a:t> : +32 (0) 257/257,57</a:t>
          </a:r>
          <a:endParaRPr lang="fr-BE" dirty="0"/>
        </a:p>
      </dgm:t>
    </dgm:pt>
    <dgm:pt modelId="{E8D4F831-FF3E-4433-BDD4-2F5C2ECE5A66}" type="parTrans" cxnId="{21FF2BA1-01FB-46DD-94D0-088BFDF52F7E}">
      <dgm:prSet/>
      <dgm:spPr/>
      <dgm:t>
        <a:bodyPr/>
        <a:lstStyle/>
        <a:p>
          <a:endParaRPr lang="fr-BE"/>
        </a:p>
      </dgm:t>
    </dgm:pt>
    <dgm:pt modelId="{445BA550-CC6F-4D9C-9790-A0C5171ADF4D}" type="sibTrans" cxnId="{21FF2BA1-01FB-46DD-94D0-088BFDF52F7E}">
      <dgm:prSet/>
      <dgm:spPr/>
      <dgm:t>
        <a:bodyPr/>
        <a:lstStyle/>
        <a:p>
          <a:endParaRPr lang="fr-BE"/>
        </a:p>
      </dgm:t>
    </dgm:pt>
    <dgm:pt modelId="{8C1302F0-9FFC-43A8-8528-7E02506CD8D6}">
      <dgm:prSet/>
      <dgm:spPr/>
      <dgm:t>
        <a:bodyPr/>
        <a:lstStyle/>
        <a:p>
          <a:r>
            <a:rPr lang="fr-BE" dirty="0" smtClean="0"/>
            <a:t>@ : info.finprof@minfin.fed.be</a:t>
          </a:r>
          <a:endParaRPr lang="fr-BE" dirty="0"/>
        </a:p>
      </dgm:t>
    </dgm:pt>
    <dgm:pt modelId="{3542B03B-AE5E-4C7A-8A0F-208BD0D5A987}" type="parTrans" cxnId="{32FD3D94-BF72-4EDF-AC25-56823DFAF22A}">
      <dgm:prSet/>
      <dgm:spPr/>
      <dgm:t>
        <a:bodyPr/>
        <a:lstStyle/>
        <a:p>
          <a:endParaRPr lang="fr-BE"/>
        </a:p>
      </dgm:t>
    </dgm:pt>
    <dgm:pt modelId="{F2D6F192-DB0E-4C87-9622-A8CBD7C1E246}" type="sibTrans" cxnId="{32FD3D94-BF72-4EDF-AC25-56823DFAF22A}">
      <dgm:prSet/>
      <dgm:spPr/>
      <dgm:t>
        <a:bodyPr/>
        <a:lstStyle/>
        <a:p>
          <a:endParaRPr lang="fr-BE"/>
        </a:p>
      </dgm:t>
    </dgm:pt>
    <dgm:pt modelId="{9EBEED3A-FB10-40DA-BEB5-D70B366554ED}" type="pres">
      <dgm:prSet presAssocID="{29500011-9BC1-4108-A9C3-BA80CB3943B4}" presName="linear" presStyleCnt="0">
        <dgm:presLayoutVars>
          <dgm:dir/>
          <dgm:animLvl val="lvl"/>
          <dgm:resizeHandles val="exact"/>
        </dgm:presLayoutVars>
      </dgm:prSet>
      <dgm:spPr/>
      <dgm:t>
        <a:bodyPr/>
        <a:lstStyle/>
        <a:p>
          <a:endParaRPr lang="fr-BE"/>
        </a:p>
      </dgm:t>
    </dgm:pt>
    <dgm:pt modelId="{2E6A020B-BDB2-46BB-9F86-0858C36DA13E}" type="pres">
      <dgm:prSet presAssocID="{98C63723-9311-4A0F-AA1B-0DE5A6C9B89F}" presName="parentLin" presStyleCnt="0"/>
      <dgm:spPr/>
    </dgm:pt>
    <dgm:pt modelId="{66F3A9F8-5457-40EE-AE1E-27F8022AE16E}" type="pres">
      <dgm:prSet presAssocID="{98C63723-9311-4A0F-AA1B-0DE5A6C9B89F}" presName="parentLeftMargin" presStyleLbl="node1" presStyleIdx="0" presStyleCnt="2"/>
      <dgm:spPr/>
      <dgm:t>
        <a:bodyPr/>
        <a:lstStyle/>
        <a:p>
          <a:endParaRPr lang="fr-BE"/>
        </a:p>
      </dgm:t>
    </dgm:pt>
    <dgm:pt modelId="{574A8903-94F7-4C82-95B2-9B9898DBC7F1}" type="pres">
      <dgm:prSet presAssocID="{98C63723-9311-4A0F-AA1B-0DE5A6C9B89F}" presName="parentText" presStyleLbl="node1" presStyleIdx="0" presStyleCnt="2">
        <dgm:presLayoutVars>
          <dgm:chMax val="0"/>
          <dgm:bulletEnabled val="1"/>
        </dgm:presLayoutVars>
      </dgm:prSet>
      <dgm:spPr/>
      <dgm:t>
        <a:bodyPr/>
        <a:lstStyle/>
        <a:p>
          <a:endParaRPr lang="fr-BE"/>
        </a:p>
      </dgm:t>
    </dgm:pt>
    <dgm:pt modelId="{9896201E-BE96-4C19-B9D6-75292817FE64}" type="pres">
      <dgm:prSet presAssocID="{98C63723-9311-4A0F-AA1B-0DE5A6C9B89F}" presName="negativeSpace" presStyleCnt="0"/>
      <dgm:spPr/>
    </dgm:pt>
    <dgm:pt modelId="{FA033394-9E32-4128-A572-E093273B1AB7}" type="pres">
      <dgm:prSet presAssocID="{98C63723-9311-4A0F-AA1B-0DE5A6C9B89F}" presName="childText" presStyleLbl="conFgAcc1" presStyleIdx="0" presStyleCnt="2">
        <dgm:presLayoutVars>
          <dgm:bulletEnabled val="1"/>
        </dgm:presLayoutVars>
      </dgm:prSet>
      <dgm:spPr/>
      <dgm:t>
        <a:bodyPr/>
        <a:lstStyle/>
        <a:p>
          <a:endParaRPr lang="fr-BE"/>
        </a:p>
      </dgm:t>
    </dgm:pt>
    <dgm:pt modelId="{C1AF49A7-3D24-40ED-9E9D-52CBEBAC217E}" type="pres">
      <dgm:prSet presAssocID="{99428318-9422-4635-AB39-DD584371C8DB}" presName="spaceBetweenRectangles" presStyleCnt="0"/>
      <dgm:spPr/>
    </dgm:pt>
    <dgm:pt modelId="{3BB23E9D-5F0B-4B7E-BA6F-D990F271A3CE}" type="pres">
      <dgm:prSet presAssocID="{E3C814BE-4BC5-4410-A6FF-72CCF975A831}" presName="parentLin" presStyleCnt="0"/>
      <dgm:spPr/>
    </dgm:pt>
    <dgm:pt modelId="{B4143163-7342-43AD-9A6F-4F718990CAD2}" type="pres">
      <dgm:prSet presAssocID="{E3C814BE-4BC5-4410-A6FF-72CCF975A831}" presName="parentLeftMargin" presStyleLbl="node1" presStyleIdx="0" presStyleCnt="2"/>
      <dgm:spPr/>
      <dgm:t>
        <a:bodyPr/>
        <a:lstStyle/>
        <a:p>
          <a:endParaRPr lang="fr-BE"/>
        </a:p>
      </dgm:t>
    </dgm:pt>
    <dgm:pt modelId="{F4C8419B-B013-49C9-A22D-D8F54B9429E1}" type="pres">
      <dgm:prSet presAssocID="{E3C814BE-4BC5-4410-A6FF-72CCF975A831}" presName="parentText" presStyleLbl="node1" presStyleIdx="1" presStyleCnt="2">
        <dgm:presLayoutVars>
          <dgm:chMax val="0"/>
          <dgm:bulletEnabled val="1"/>
        </dgm:presLayoutVars>
      </dgm:prSet>
      <dgm:spPr/>
      <dgm:t>
        <a:bodyPr/>
        <a:lstStyle/>
        <a:p>
          <a:endParaRPr lang="fr-BE"/>
        </a:p>
      </dgm:t>
    </dgm:pt>
    <dgm:pt modelId="{5B5602DA-4094-44C3-93BA-E9E6774BD46E}" type="pres">
      <dgm:prSet presAssocID="{E3C814BE-4BC5-4410-A6FF-72CCF975A831}" presName="negativeSpace" presStyleCnt="0"/>
      <dgm:spPr/>
    </dgm:pt>
    <dgm:pt modelId="{6EDBC59A-8B82-4E50-A4C1-011A9E6CFF79}" type="pres">
      <dgm:prSet presAssocID="{E3C814BE-4BC5-4410-A6FF-72CCF975A831}" presName="childText" presStyleLbl="conFgAcc1" presStyleIdx="1" presStyleCnt="2">
        <dgm:presLayoutVars>
          <dgm:bulletEnabled val="1"/>
        </dgm:presLayoutVars>
      </dgm:prSet>
      <dgm:spPr/>
      <dgm:t>
        <a:bodyPr/>
        <a:lstStyle/>
        <a:p>
          <a:endParaRPr lang="fr-BE"/>
        </a:p>
      </dgm:t>
    </dgm:pt>
  </dgm:ptLst>
  <dgm:cxnLst>
    <dgm:cxn modelId="{B42A22DE-09DA-4A98-BD77-01FEE66FF414}" srcId="{B1A53AC8-B7C4-4038-BBA3-FAC6EBC64192}" destId="{22A4C039-5E17-4EA1-942D-5B8A574F3DFF}" srcOrd="2" destOrd="0" parTransId="{16BC9EEF-C989-46D9-8257-C15D90577DC5}" sibTransId="{8C5B136D-385A-4C27-A2AE-75EF3E2AC29F}"/>
    <dgm:cxn modelId="{7E8B03CA-2E7E-47DF-84FC-BF642BB9D1FE}" type="presOf" srcId="{530D173A-89EC-4069-8DD3-946BD9EB9A28}" destId="{FA033394-9E32-4128-A572-E093273B1AB7}" srcOrd="0" destOrd="0" presId="urn:microsoft.com/office/officeart/2005/8/layout/list1"/>
    <dgm:cxn modelId="{1B1E33C8-BC73-47C3-85E8-3A07365FB278}" srcId="{29500011-9BC1-4108-A9C3-BA80CB3943B4}" destId="{98C63723-9311-4A0F-AA1B-0DE5A6C9B89F}" srcOrd="0" destOrd="0" parTransId="{FE71BF18-0780-46D5-BFEA-E1DD5794B63A}" sibTransId="{99428318-9422-4635-AB39-DD584371C8DB}"/>
    <dgm:cxn modelId="{FCDC3601-2443-45F9-A80A-FBA2D473DF32}" type="presOf" srcId="{98C63723-9311-4A0F-AA1B-0DE5A6C9B89F}" destId="{66F3A9F8-5457-40EE-AE1E-27F8022AE16E}" srcOrd="0" destOrd="0" presId="urn:microsoft.com/office/officeart/2005/8/layout/list1"/>
    <dgm:cxn modelId="{FAB58EBC-249D-4BAB-8487-708AC0806049}" type="presOf" srcId="{98C63723-9311-4A0F-AA1B-0DE5A6C9B89F}" destId="{574A8903-94F7-4C82-95B2-9B9898DBC7F1}" srcOrd="1" destOrd="0" presId="urn:microsoft.com/office/officeart/2005/8/layout/list1"/>
    <dgm:cxn modelId="{A8B39B53-BA6C-4C4E-AFFF-766D6AB42CCE}" srcId="{B1A53AC8-B7C4-4038-BBA3-FAC6EBC64192}" destId="{A9030F20-E703-4453-8DA9-EC85456DF9FF}" srcOrd="0" destOrd="0" parTransId="{E6C72A62-AFEF-4F8E-B8D8-87C1C35F4974}" sibTransId="{354A2E12-E5E4-4385-AB94-E7E63B6C1A3F}"/>
    <dgm:cxn modelId="{AED34253-F65F-44EB-A6B5-6368E4041BB3}" type="presOf" srcId="{8C1302F0-9FFC-43A8-8528-7E02506CD8D6}" destId="{6EDBC59A-8B82-4E50-A4C1-011A9E6CFF79}" srcOrd="0" destOrd="7" presId="urn:microsoft.com/office/officeart/2005/8/layout/list1"/>
    <dgm:cxn modelId="{D52C742E-DDE9-47C4-9097-5C5BD121CC90}" srcId="{E3C814BE-4BC5-4410-A6FF-72CCF975A831}" destId="{B1A53AC8-B7C4-4038-BBA3-FAC6EBC64192}" srcOrd="1" destOrd="0" parTransId="{5D1C95C6-C5E4-430E-9866-049B40D07F41}" sibTransId="{E4F65539-6DDA-4392-BC82-78FCD5C05334}"/>
    <dgm:cxn modelId="{4FCF79E0-9884-423F-9521-AAA7524A25C7}" srcId="{E3C814BE-4BC5-4410-A6FF-72CCF975A831}" destId="{E8120A24-5E76-4BE8-BBCB-672494D448D2}" srcOrd="2" destOrd="0" parTransId="{5B01A329-D2C1-4D8E-86BE-EBFF60C54EA3}" sibTransId="{B127AC9C-BEE4-4B3E-AA5F-9453B169D60A}"/>
    <dgm:cxn modelId="{DC6E817A-15CE-405A-A241-F2064888E0B3}" type="presOf" srcId="{29500011-9BC1-4108-A9C3-BA80CB3943B4}" destId="{9EBEED3A-FB10-40DA-BEB5-D70B366554ED}" srcOrd="0" destOrd="0" presId="urn:microsoft.com/office/officeart/2005/8/layout/list1"/>
    <dgm:cxn modelId="{B0D56F36-3930-4695-A36A-BD52B6A96E89}" srcId="{E3C814BE-4BC5-4410-A6FF-72CCF975A831}" destId="{0D9C16EF-389C-4003-A5A6-72C22A2B553C}" srcOrd="0" destOrd="0" parTransId="{B1DE6965-3BF6-45B1-BE72-6AC03BE2710D}" sibTransId="{0BB69730-9700-4582-AF69-07CD5BE82D59}"/>
    <dgm:cxn modelId="{6B57376E-57F0-4F9A-BD7F-409BB6DA5A39}" type="presOf" srcId="{E8120A24-5E76-4BE8-BBCB-672494D448D2}" destId="{6EDBC59A-8B82-4E50-A4C1-011A9E6CFF79}" srcOrd="0" destOrd="5" presId="urn:microsoft.com/office/officeart/2005/8/layout/list1"/>
    <dgm:cxn modelId="{9941434B-CACB-4136-BC4B-FC76856D18AD}" type="presOf" srcId="{F6B51A3A-8884-43E3-BA6E-91E3C5841436}" destId="{FA033394-9E32-4128-A572-E093273B1AB7}" srcOrd="0" destOrd="1" presId="urn:microsoft.com/office/officeart/2005/8/layout/list1"/>
    <dgm:cxn modelId="{D7508E93-BC4A-4A71-A839-2404AE5D2F9C}" type="presOf" srcId="{A9030F20-E703-4453-8DA9-EC85456DF9FF}" destId="{6EDBC59A-8B82-4E50-A4C1-011A9E6CFF79}" srcOrd="0" destOrd="2" presId="urn:microsoft.com/office/officeart/2005/8/layout/list1"/>
    <dgm:cxn modelId="{C6E4E3C0-812A-4254-957F-07E2A9B11623}" type="presOf" srcId="{FDC6A4A8-0F4D-406F-86A6-0CAAEBF55E64}" destId="{6EDBC59A-8B82-4E50-A4C1-011A9E6CFF79}" srcOrd="0" destOrd="6" presId="urn:microsoft.com/office/officeart/2005/8/layout/list1"/>
    <dgm:cxn modelId="{21FF2BA1-01FB-46DD-94D0-088BFDF52F7E}" srcId="{E8120A24-5E76-4BE8-BBCB-672494D448D2}" destId="{FDC6A4A8-0F4D-406F-86A6-0CAAEBF55E64}" srcOrd="0" destOrd="0" parTransId="{E8D4F831-FF3E-4433-BDD4-2F5C2ECE5A66}" sibTransId="{445BA550-CC6F-4D9C-9790-A0C5171ADF4D}"/>
    <dgm:cxn modelId="{D8229059-19CD-4C86-8D41-9D3BD1EA6458}" srcId="{29500011-9BC1-4108-A9C3-BA80CB3943B4}" destId="{E3C814BE-4BC5-4410-A6FF-72CCF975A831}" srcOrd="1" destOrd="0" parTransId="{019F068A-C4D9-4996-AD3F-64F842005332}" sibTransId="{38AF5238-82C7-4D69-BC09-FF825ECA4D00}"/>
    <dgm:cxn modelId="{97E11DAA-14E0-40A2-82EA-AE12590434FF}" type="presOf" srcId="{7E718348-F612-4E16-A8BC-B91A675DA9F7}" destId="{6EDBC59A-8B82-4E50-A4C1-011A9E6CFF79}" srcOrd="0" destOrd="3" presId="urn:microsoft.com/office/officeart/2005/8/layout/list1"/>
    <dgm:cxn modelId="{4B4B029A-A770-43DD-856C-122E67444266}" type="presOf" srcId="{B1A53AC8-B7C4-4038-BBA3-FAC6EBC64192}" destId="{6EDBC59A-8B82-4E50-A4C1-011A9E6CFF79}" srcOrd="0" destOrd="1" presId="urn:microsoft.com/office/officeart/2005/8/layout/list1"/>
    <dgm:cxn modelId="{EA70EC74-8D19-4712-8086-030A3D799F8F}" type="presOf" srcId="{E3C814BE-4BC5-4410-A6FF-72CCF975A831}" destId="{F4C8419B-B013-49C9-A22D-D8F54B9429E1}" srcOrd="1" destOrd="0" presId="urn:microsoft.com/office/officeart/2005/8/layout/list1"/>
    <dgm:cxn modelId="{A06DF7CC-6C5B-4144-A94B-8E42B0D509D8}" srcId="{98C63723-9311-4A0F-AA1B-0DE5A6C9B89F}" destId="{F6B51A3A-8884-43E3-BA6E-91E3C5841436}" srcOrd="1" destOrd="0" parTransId="{203731CC-8BFC-41D1-B31A-58A5E632D748}" sibTransId="{2B75C7F7-4407-4385-921C-0C446C450FE9}"/>
    <dgm:cxn modelId="{1FE31B9C-6C51-487C-8DD2-D68E9570F702}" srcId="{B1A53AC8-B7C4-4038-BBA3-FAC6EBC64192}" destId="{7E718348-F612-4E16-A8BC-B91A675DA9F7}" srcOrd="1" destOrd="0" parTransId="{185D159F-65CE-49D5-946A-7F52BA87AE51}" sibTransId="{D926289A-CF9E-4DEF-AC27-AA9B20C066F5}"/>
    <dgm:cxn modelId="{35BF740A-8C03-4187-9526-E34B7499C968}" type="presOf" srcId="{E3C814BE-4BC5-4410-A6FF-72CCF975A831}" destId="{B4143163-7342-43AD-9A6F-4F718990CAD2}" srcOrd="0" destOrd="0" presId="urn:microsoft.com/office/officeart/2005/8/layout/list1"/>
    <dgm:cxn modelId="{72217D4A-1380-42AE-BAFB-9907FAA8A3F6}" srcId="{98C63723-9311-4A0F-AA1B-0DE5A6C9B89F}" destId="{530D173A-89EC-4069-8DD3-946BD9EB9A28}" srcOrd="0" destOrd="0" parTransId="{B73A456E-A683-4F29-B9FC-AA1B4EB08527}" sibTransId="{204675C4-5B4C-4CAE-93CC-66678311CD23}"/>
    <dgm:cxn modelId="{0790F4B0-235B-4191-ADA8-177BED4BD080}" type="presOf" srcId="{0D9C16EF-389C-4003-A5A6-72C22A2B553C}" destId="{6EDBC59A-8B82-4E50-A4C1-011A9E6CFF79}" srcOrd="0" destOrd="0" presId="urn:microsoft.com/office/officeart/2005/8/layout/list1"/>
    <dgm:cxn modelId="{32FD3D94-BF72-4EDF-AC25-56823DFAF22A}" srcId="{E8120A24-5E76-4BE8-BBCB-672494D448D2}" destId="{8C1302F0-9FFC-43A8-8528-7E02506CD8D6}" srcOrd="1" destOrd="0" parTransId="{3542B03B-AE5E-4C7A-8A0F-208BD0D5A987}" sibTransId="{F2D6F192-DB0E-4C87-9622-A8CBD7C1E246}"/>
    <dgm:cxn modelId="{78519A52-08E7-41D3-91D1-27FF1B471DCA}" type="presOf" srcId="{22A4C039-5E17-4EA1-942D-5B8A574F3DFF}" destId="{6EDBC59A-8B82-4E50-A4C1-011A9E6CFF79}" srcOrd="0" destOrd="4" presId="urn:microsoft.com/office/officeart/2005/8/layout/list1"/>
    <dgm:cxn modelId="{391608BC-C5AB-4367-967E-E5BD2B2BF33C}" type="presParOf" srcId="{9EBEED3A-FB10-40DA-BEB5-D70B366554ED}" destId="{2E6A020B-BDB2-46BB-9F86-0858C36DA13E}" srcOrd="0" destOrd="0" presId="urn:microsoft.com/office/officeart/2005/8/layout/list1"/>
    <dgm:cxn modelId="{CCCC2302-88E6-4055-B336-E7987E84DD4A}" type="presParOf" srcId="{2E6A020B-BDB2-46BB-9F86-0858C36DA13E}" destId="{66F3A9F8-5457-40EE-AE1E-27F8022AE16E}" srcOrd="0" destOrd="0" presId="urn:microsoft.com/office/officeart/2005/8/layout/list1"/>
    <dgm:cxn modelId="{A8CEBB91-B41A-4D58-8DDE-90D17FB82EDF}" type="presParOf" srcId="{2E6A020B-BDB2-46BB-9F86-0858C36DA13E}" destId="{574A8903-94F7-4C82-95B2-9B9898DBC7F1}" srcOrd="1" destOrd="0" presId="urn:microsoft.com/office/officeart/2005/8/layout/list1"/>
    <dgm:cxn modelId="{07FB5125-3AEA-4886-9678-50FB73F829A0}" type="presParOf" srcId="{9EBEED3A-FB10-40DA-BEB5-D70B366554ED}" destId="{9896201E-BE96-4C19-B9D6-75292817FE64}" srcOrd="1" destOrd="0" presId="urn:microsoft.com/office/officeart/2005/8/layout/list1"/>
    <dgm:cxn modelId="{6F6693E5-1251-4764-BED7-4485CFFBC6D3}" type="presParOf" srcId="{9EBEED3A-FB10-40DA-BEB5-D70B366554ED}" destId="{FA033394-9E32-4128-A572-E093273B1AB7}" srcOrd="2" destOrd="0" presId="urn:microsoft.com/office/officeart/2005/8/layout/list1"/>
    <dgm:cxn modelId="{76E26CDE-18FA-49C9-A1A5-9BDDC5DA8B61}" type="presParOf" srcId="{9EBEED3A-FB10-40DA-BEB5-D70B366554ED}" destId="{C1AF49A7-3D24-40ED-9E9D-52CBEBAC217E}" srcOrd="3" destOrd="0" presId="urn:microsoft.com/office/officeart/2005/8/layout/list1"/>
    <dgm:cxn modelId="{3E1CB095-1F7E-40BB-8245-9E7CC2447119}" type="presParOf" srcId="{9EBEED3A-FB10-40DA-BEB5-D70B366554ED}" destId="{3BB23E9D-5F0B-4B7E-BA6F-D990F271A3CE}" srcOrd="4" destOrd="0" presId="urn:microsoft.com/office/officeart/2005/8/layout/list1"/>
    <dgm:cxn modelId="{28CFF8C3-B407-4B93-932B-6175D4161059}" type="presParOf" srcId="{3BB23E9D-5F0B-4B7E-BA6F-D990F271A3CE}" destId="{B4143163-7342-43AD-9A6F-4F718990CAD2}" srcOrd="0" destOrd="0" presId="urn:microsoft.com/office/officeart/2005/8/layout/list1"/>
    <dgm:cxn modelId="{242D2C35-FB38-463D-AA72-4B041970AA7E}" type="presParOf" srcId="{3BB23E9D-5F0B-4B7E-BA6F-D990F271A3CE}" destId="{F4C8419B-B013-49C9-A22D-D8F54B9429E1}" srcOrd="1" destOrd="0" presId="urn:microsoft.com/office/officeart/2005/8/layout/list1"/>
    <dgm:cxn modelId="{E35A8939-3A80-478A-938F-0816D0F8771F}" type="presParOf" srcId="{9EBEED3A-FB10-40DA-BEB5-D70B366554ED}" destId="{5B5602DA-4094-44C3-93BA-E9E6774BD46E}" srcOrd="5" destOrd="0" presId="urn:microsoft.com/office/officeart/2005/8/layout/list1"/>
    <dgm:cxn modelId="{5EE77124-8396-4E33-A191-6299B577F1F0}" type="presParOf" srcId="{9EBEED3A-FB10-40DA-BEB5-D70B366554ED}" destId="{6EDBC59A-8B82-4E50-A4C1-011A9E6CFF79}" srcOrd="6"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708C8BF-5543-460D-A122-8D5BAAB8EC1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45714B69-03A0-49C3-AC46-1599BA3A2011}">
      <dgm:prSet phldrT="[Texte]" custT="1">
        <dgm:style>
          <a:lnRef idx="0">
            <a:schemeClr val="accent1"/>
          </a:lnRef>
          <a:fillRef idx="3">
            <a:schemeClr val="accent1"/>
          </a:fillRef>
          <a:effectRef idx="3">
            <a:schemeClr val="accent1"/>
          </a:effectRef>
          <a:fontRef idx="minor">
            <a:schemeClr val="lt1"/>
          </a:fontRef>
        </dgm:style>
      </dgm:prSet>
      <dgm:spPr/>
      <dgm:t>
        <a:bodyPr/>
        <a:lstStyle/>
        <a:p>
          <a:r>
            <a:rPr lang="fr-BE" sz="4000" dirty="0" smtClean="0"/>
            <a:t>Technique</a:t>
          </a:r>
          <a:endParaRPr lang="fr-BE" sz="4000" dirty="0"/>
        </a:p>
      </dgm:t>
    </dgm:pt>
    <dgm:pt modelId="{32A9F1E5-2617-4A95-812A-347880D326EE}" type="parTrans" cxnId="{8AC27CE5-4A74-40C0-84D5-C5F92A613353}">
      <dgm:prSet/>
      <dgm:spPr/>
      <dgm:t>
        <a:bodyPr/>
        <a:lstStyle/>
        <a:p>
          <a:endParaRPr lang="fr-BE"/>
        </a:p>
      </dgm:t>
    </dgm:pt>
    <dgm:pt modelId="{3C73C258-C7E4-4384-B921-7A1EB211DC6A}" type="sibTrans" cxnId="{8AC27CE5-4A74-40C0-84D5-C5F92A613353}">
      <dgm:prSet/>
      <dgm:spPr/>
      <dgm:t>
        <a:bodyPr/>
        <a:lstStyle/>
        <a:p>
          <a:endParaRPr lang="fr-BE"/>
        </a:p>
      </dgm:t>
    </dgm:pt>
    <dgm:pt modelId="{7984D138-AE95-49B9-9F6B-861FF66B880D}" type="pres">
      <dgm:prSet presAssocID="{9708C8BF-5543-460D-A122-8D5BAAB8EC1A}" presName="linear" presStyleCnt="0">
        <dgm:presLayoutVars>
          <dgm:dir/>
          <dgm:animLvl val="lvl"/>
          <dgm:resizeHandles val="exact"/>
        </dgm:presLayoutVars>
      </dgm:prSet>
      <dgm:spPr/>
      <dgm:t>
        <a:bodyPr/>
        <a:lstStyle/>
        <a:p>
          <a:endParaRPr lang="fr-BE"/>
        </a:p>
      </dgm:t>
    </dgm:pt>
    <dgm:pt modelId="{EB8ECC31-420A-4499-B2DF-5FF19F0F40DD}" type="pres">
      <dgm:prSet presAssocID="{45714B69-03A0-49C3-AC46-1599BA3A2011}" presName="parentLin" presStyleCnt="0"/>
      <dgm:spPr/>
    </dgm:pt>
    <dgm:pt modelId="{4F74CCCB-9C72-4891-AAE4-36429F681CE4}" type="pres">
      <dgm:prSet presAssocID="{45714B69-03A0-49C3-AC46-1599BA3A2011}" presName="parentLeftMargin" presStyleLbl="node1" presStyleIdx="0" presStyleCnt="1"/>
      <dgm:spPr/>
      <dgm:t>
        <a:bodyPr/>
        <a:lstStyle/>
        <a:p>
          <a:endParaRPr lang="fr-BE"/>
        </a:p>
      </dgm:t>
    </dgm:pt>
    <dgm:pt modelId="{45181133-6DEB-4695-B695-19E56882F259}" type="pres">
      <dgm:prSet presAssocID="{45714B69-03A0-49C3-AC46-1599BA3A2011}" presName="parentText" presStyleLbl="node1" presStyleIdx="0" presStyleCnt="1" custScaleY="34009" custLinFactNeighborX="-9987" custLinFactNeighborY="-29511">
        <dgm:presLayoutVars>
          <dgm:chMax val="0"/>
          <dgm:bulletEnabled val="1"/>
        </dgm:presLayoutVars>
      </dgm:prSet>
      <dgm:spPr/>
      <dgm:t>
        <a:bodyPr/>
        <a:lstStyle/>
        <a:p>
          <a:endParaRPr lang="fr-BE"/>
        </a:p>
      </dgm:t>
    </dgm:pt>
    <dgm:pt modelId="{CB663112-C550-449B-BECC-4E49BE50DC65}" type="pres">
      <dgm:prSet presAssocID="{45714B69-03A0-49C3-AC46-1599BA3A2011}" presName="negativeSpace" presStyleCnt="0"/>
      <dgm:spPr/>
    </dgm:pt>
    <dgm:pt modelId="{BDF7BF87-F70E-4BB6-9483-61A214E1ECA5}" type="pres">
      <dgm:prSet presAssocID="{45714B69-03A0-49C3-AC46-1599BA3A2011}" presName="childText" presStyleLbl="conFgAcc1" presStyleIdx="0" presStyleCnt="1" custScaleY="274304">
        <dgm:presLayoutVars>
          <dgm:bulletEnabled val="1"/>
        </dgm:presLayoutVars>
      </dgm:prSet>
      <dgm:spPr/>
    </dgm:pt>
  </dgm:ptLst>
  <dgm:cxnLst>
    <dgm:cxn modelId="{3DF459AF-4B14-42B1-B508-2E1F099E7F11}" type="presOf" srcId="{45714B69-03A0-49C3-AC46-1599BA3A2011}" destId="{4F74CCCB-9C72-4891-AAE4-36429F681CE4}" srcOrd="0" destOrd="0" presId="urn:microsoft.com/office/officeart/2005/8/layout/list1"/>
    <dgm:cxn modelId="{BB100BA2-66D4-44B1-B40E-1BC39D5AEB73}" type="presOf" srcId="{45714B69-03A0-49C3-AC46-1599BA3A2011}" destId="{45181133-6DEB-4695-B695-19E56882F259}" srcOrd="1" destOrd="0" presId="urn:microsoft.com/office/officeart/2005/8/layout/list1"/>
    <dgm:cxn modelId="{26958830-FF0C-46D5-882A-456873BE08F9}" type="presOf" srcId="{9708C8BF-5543-460D-A122-8D5BAAB8EC1A}" destId="{7984D138-AE95-49B9-9F6B-861FF66B880D}" srcOrd="0" destOrd="0" presId="urn:microsoft.com/office/officeart/2005/8/layout/list1"/>
    <dgm:cxn modelId="{8AC27CE5-4A74-40C0-84D5-C5F92A613353}" srcId="{9708C8BF-5543-460D-A122-8D5BAAB8EC1A}" destId="{45714B69-03A0-49C3-AC46-1599BA3A2011}" srcOrd="0" destOrd="0" parTransId="{32A9F1E5-2617-4A95-812A-347880D326EE}" sibTransId="{3C73C258-C7E4-4384-B921-7A1EB211DC6A}"/>
    <dgm:cxn modelId="{BF8FA871-360F-454C-9010-BE22AFABF458}" type="presParOf" srcId="{7984D138-AE95-49B9-9F6B-861FF66B880D}" destId="{EB8ECC31-420A-4499-B2DF-5FF19F0F40DD}" srcOrd="0" destOrd="0" presId="urn:microsoft.com/office/officeart/2005/8/layout/list1"/>
    <dgm:cxn modelId="{982855A8-0E0C-4706-AF3C-EC5CAE0C4DB6}" type="presParOf" srcId="{EB8ECC31-420A-4499-B2DF-5FF19F0F40DD}" destId="{4F74CCCB-9C72-4891-AAE4-36429F681CE4}" srcOrd="0" destOrd="0" presId="urn:microsoft.com/office/officeart/2005/8/layout/list1"/>
    <dgm:cxn modelId="{138DF9D4-7303-416F-AABC-6E1A6400115F}" type="presParOf" srcId="{EB8ECC31-420A-4499-B2DF-5FF19F0F40DD}" destId="{45181133-6DEB-4695-B695-19E56882F259}" srcOrd="1" destOrd="0" presId="urn:microsoft.com/office/officeart/2005/8/layout/list1"/>
    <dgm:cxn modelId="{327332C5-FBE6-41C6-84F8-23AA9FB4E91B}" type="presParOf" srcId="{7984D138-AE95-49B9-9F6B-861FF66B880D}" destId="{CB663112-C550-449B-BECC-4E49BE50DC65}" srcOrd="1" destOrd="0" presId="urn:microsoft.com/office/officeart/2005/8/layout/list1"/>
    <dgm:cxn modelId="{1C8D4887-F09D-456C-986D-02E4B20286B0}" type="presParOf" srcId="{7984D138-AE95-49B9-9F6B-861FF66B880D}" destId="{BDF7BF87-F70E-4BB6-9483-61A214E1ECA5}"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C7E02D5-295D-474E-83AD-49C329E5509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BE"/>
        </a:p>
      </dgm:t>
    </dgm:pt>
    <dgm:pt modelId="{3A626078-5DCA-470E-B0AE-6EC72DA4D970}">
      <dgm:prSet phldrT="[Texte]">
        <dgm:style>
          <a:lnRef idx="1">
            <a:schemeClr val="accent5"/>
          </a:lnRef>
          <a:fillRef idx="2">
            <a:schemeClr val="accent5"/>
          </a:fillRef>
          <a:effectRef idx="1">
            <a:schemeClr val="accent5"/>
          </a:effectRef>
          <a:fontRef idx="minor">
            <a:schemeClr val="dk1"/>
          </a:fontRef>
        </dgm:style>
      </dgm:prSet>
      <dgm:spPr/>
      <dgm:t>
        <a:bodyPr/>
        <a:lstStyle/>
        <a:p>
          <a:r>
            <a:rPr lang="fr-BE" dirty="0" smtClean="0"/>
            <a:t>Vous devez disposer</a:t>
          </a:r>
          <a:endParaRPr lang="fr-BE" dirty="0"/>
        </a:p>
      </dgm:t>
    </dgm:pt>
    <dgm:pt modelId="{4B7878BA-1657-4B7D-AD3F-39AFEE674B19}" type="parTrans" cxnId="{599CCCAA-F8F6-4264-ABA5-425FB780C38E}">
      <dgm:prSet/>
      <dgm:spPr/>
      <dgm:t>
        <a:bodyPr/>
        <a:lstStyle/>
        <a:p>
          <a:endParaRPr lang="fr-BE"/>
        </a:p>
      </dgm:t>
    </dgm:pt>
    <dgm:pt modelId="{F09A1281-D77B-4657-8C4F-11D67F86287B}" type="sibTrans" cxnId="{599CCCAA-F8F6-4264-ABA5-425FB780C38E}">
      <dgm:prSet/>
      <dgm:spPr/>
      <dgm:t>
        <a:bodyPr/>
        <a:lstStyle/>
        <a:p>
          <a:endParaRPr lang="fr-BE"/>
        </a:p>
      </dgm:t>
    </dgm:pt>
    <dgm:pt modelId="{12FB31D9-637A-4418-8DC6-C60D2DDAC212}">
      <dgm:prSet phldrT="[Texte]"/>
      <dgm:spPr/>
      <dgm:t>
        <a:bodyPr/>
        <a:lstStyle/>
        <a:p>
          <a:r>
            <a:rPr lang="fr-BE" dirty="0" smtClean="0"/>
            <a:t>Une carte d’identité électronique ou un certificat qualifié  (</a:t>
          </a:r>
          <a:r>
            <a:rPr lang="fr-BE" dirty="0" err="1" smtClean="0"/>
            <a:t>Golbal</a:t>
          </a:r>
          <a:r>
            <a:rPr lang="fr-BE" dirty="0" smtClean="0"/>
            <a:t> </a:t>
          </a:r>
          <a:r>
            <a:rPr lang="fr-BE" dirty="0" err="1" smtClean="0"/>
            <a:t>Sign</a:t>
          </a:r>
          <a:r>
            <a:rPr lang="fr-BE" dirty="0" smtClean="0"/>
            <a:t>, </a:t>
          </a:r>
          <a:r>
            <a:rPr lang="fr-BE" dirty="0" err="1" smtClean="0"/>
            <a:t>Isable</a:t>
          </a:r>
          <a:r>
            <a:rPr lang="fr-BE" dirty="0" smtClean="0"/>
            <a:t>, </a:t>
          </a:r>
          <a:r>
            <a:rPr lang="fr-BE" dirty="0" err="1" smtClean="0"/>
            <a:t>Certipost</a:t>
          </a:r>
          <a:r>
            <a:rPr lang="fr-BE" dirty="0" smtClean="0"/>
            <a:t>,…)</a:t>
          </a:r>
          <a:endParaRPr lang="fr-BE" dirty="0"/>
        </a:p>
      </dgm:t>
    </dgm:pt>
    <dgm:pt modelId="{72B237B4-6C0C-44E7-82C5-3BA9B6F5A9FB}" type="parTrans" cxnId="{C6DCD893-A67C-4B51-8C6D-BB6627A7F70D}">
      <dgm:prSet/>
      <dgm:spPr/>
      <dgm:t>
        <a:bodyPr/>
        <a:lstStyle/>
        <a:p>
          <a:endParaRPr lang="fr-BE"/>
        </a:p>
      </dgm:t>
    </dgm:pt>
    <dgm:pt modelId="{1763FE78-1E2E-4D74-B798-A6EA555CBE67}" type="sibTrans" cxnId="{C6DCD893-A67C-4B51-8C6D-BB6627A7F70D}">
      <dgm:prSet/>
      <dgm:spPr/>
      <dgm:t>
        <a:bodyPr/>
        <a:lstStyle/>
        <a:p>
          <a:endParaRPr lang="fr-BE"/>
        </a:p>
      </dgm:t>
    </dgm:pt>
    <dgm:pt modelId="{D5B0B8B4-39BC-45E5-A4DD-ADFF5F82F19A}">
      <dgm:prSet phldrT="[Texte]">
        <dgm:style>
          <a:lnRef idx="1">
            <a:schemeClr val="accent5"/>
          </a:lnRef>
          <a:fillRef idx="2">
            <a:schemeClr val="accent5"/>
          </a:fillRef>
          <a:effectRef idx="1">
            <a:schemeClr val="accent5"/>
          </a:effectRef>
          <a:fontRef idx="minor">
            <a:schemeClr val="dk1"/>
          </a:fontRef>
        </dgm:style>
      </dgm:prSet>
      <dgm:spPr/>
      <dgm:t>
        <a:bodyPr/>
        <a:lstStyle/>
        <a:p>
          <a:r>
            <a:rPr lang="fr-BE" dirty="0" smtClean="0"/>
            <a:t>Comment accéder ?</a:t>
          </a:r>
          <a:endParaRPr lang="fr-BE" dirty="0"/>
        </a:p>
      </dgm:t>
    </dgm:pt>
    <dgm:pt modelId="{401F05BD-D11F-4CE1-9223-C2557A2791B3}" type="parTrans" cxnId="{BB15AE02-55DA-46B7-B3CC-5BFB5689CFE6}">
      <dgm:prSet/>
      <dgm:spPr/>
      <dgm:t>
        <a:bodyPr/>
        <a:lstStyle/>
        <a:p>
          <a:endParaRPr lang="fr-BE"/>
        </a:p>
      </dgm:t>
    </dgm:pt>
    <dgm:pt modelId="{F2D98759-3431-4E02-8590-E09C481F8536}" type="sibTrans" cxnId="{BB15AE02-55DA-46B7-B3CC-5BFB5689CFE6}">
      <dgm:prSet/>
      <dgm:spPr/>
      <dgm:t>
        <a:bodyPr/>
        <a:lstStyle/>
        <a:p>
          <a:endParaRPr lang="fr-BE"/>
        </a:p>
      </dgm:t>
    </dgm:pt>
    <dgm:pt modelId="{F79DE471-58BF-462A-89B5-5DE211596851}">
      <dgm:prSet phldrT="[Texte]"/>
      <dgm:spPr/>
      <dgm:t>
        <a:bodyPr/>
        <a:lstStyle/>
        <a:p>
          <a:r>
            <a:rPr lang="fr-BE" dirty="0" smtClean="0"/>
            <a:t>http://finances.belgium.be/fr/E-services/FinProf/</a:t>
          </a:r>
          <a:endParaRPr lang="fr-BE" dirty="0"/>
        </a:p>
      </dgm:t>
    </dgm:pt>
    <dgm:pt modelId="{8B12A390-8377-4E79-81A7-4BA85601953A}" type="parTrans" cxnId="{46274B03-0A65-4705-B743-1E71E8FC16D8}">
      <dgm:prSet/>
      <dgm:spPr/>
      <dgm:t>
        <a:bodyPr/>
        <a:lstStyle/>
        <a:p>
          <a:endParaRPr lang="fr-BE"/>
        </a:p>
      </dgm:t>
    </dgm:pt>
    <dgm:pt modelId="{396437C4-631C-49DE-81BD-71B5EB55E932}" type="sibTrans" cxnId="{46274B03-0A65-4705-B743-1E71E8FC16D8}">
      <dgm:prSet/>
      <dgm:spPr/>
      <dgm:t>
        <a:bodyPr/>
        <a:lstStyle/>
        <a:p>
          <a:endParaRPr lang="fr-BE"/>
        </a:p>
      </dgm:t>
    </dgm:pt>
    <dgm:pt modelId="{C4D31958-663A-4FEC-9161-F69BF9E94933}">
      <dgm:prSet phldrT="[Texte]"/>
      <dgm:spPr/>
      <dgm:t>
        <a:bodyPr/>
        <a:lstStyle/>
        <a:p>
          <a:r>
            <a:rPr lang="fr-BE" dirty="0" smtClean="0"/>
            <a:t>Cliquez sur « Vers l’application »</a:t>
          </a:r>
          <a:endParaRPr lang="fr-BE" dirty="0"/>
        </a:p>
      </dgm:t>
    </dgm:pt>
    <dgm:pt modelId="{165C942F-D7C9-448B-A24C-91C7D1423A85}" type="parTrans" cxnId="{A8DA6F61-49B8-4446-8049-7FD19A5DBF18}">
      <dgm:prSet/>
      <dgm:spPr/>
      <dgm:t>
        <a:bodyPr/>
        <a:lstStyle/>
        <a:p>
          <a:endParaRPr lang="fr-BE"/>
        </a:p>
      </dgm:t>
    </dgm:pt>
    <dgm:pt modelId="{55246B76-8935-44D3-B4C1-6092991F607E}" type="sibTrans" cxnId="{A8DA6F61-49B8-4446-8049-7FD19A5DBF18}">
      <dgm:prSet/>
      <dgm:spPr/>
      <dgm:t>
        <a:bodyPr/>
        <a:lstStyle/>
        <a:p>
          <a:endParaRPr lang="fr-BE"/>
        </a:p>
      </dgm:t>
    </dgm:pt>
    <dgm:pt modelId="{7A636CBC-98FC-4135-8385-09BB6908799C}">
      <dgm:prSet phldrT="[Texte]"/>
      <dgm:spPr/>
      <dgm:t>
        <a:bodyPr/>
        <a:lstStyle/>
        <a:p>
          <a:r>
            <a:rPr lang="fr-BE" dirty="0" smtClean="0"/>
            <a:t>Choisir :</a:t>
          </a:r>
          <a:endParaRPr lang="fr-BE" dirty="0"/>
        </a:p>
      </dgm:t>
    </dgm:pt>
    <dgm:pt modelId="{69D46D33-0E94-49BF-911B-D94520895DEF}" type="parTrans" cxnId="{BA7A8C47-3BB3-4D83-B80A-F3DD98EC0E10}">
      <dgm:prSet/>
      <dgm:spPr/>
      <dgm:t>
        <a:bodyPr/>
        <a:lstStyle/>
        <a:p>
          <a:endParaRPr lang="fr-BE"/>
        </a:p>
      </dgm:t>
    </dgm:pt>
    <dgm:pt modelId="{7367B6CA-858F-48FB-A0D6-5A08540A8CB4}" type="sibTrans" cxnId="{BA7A8C47-3BB3-4D83-B80A-F3DD98EC0E10}">
      <dgm:prSet/>
      <dgm:spPr/>
      <dgm:t>
        <a:bodyPr/>
        <a:lstStyle/>
        <a:p>
          <a:endParaRPr lang="fr-BE"/>
        </a:p>
      </dgm:t>
    </dgm:pt>
    <dgm:pt modelId="{763C706E-0C2F-4A6F-951C-82350DE08580}">
      <dgm:prSet phldrT="[Texte]"/>
      <dgm:spPr/>
      <dgm:t>
        <a:bodyPr/>
        <a:lstStyle/>
        <a:p>
          <a:r>
            <a:rPr lang="fr-BE" dirty="0" smtClean="0"/>
            <a:t>Soit « Authentification par carte d’identité électronique » </a:t>
          </a:r>
          <a:br>
            <a:rPr lang="fr-BE" dirty="0" smtClean="0"/>
          </a:br>
          <a:r>
            <a:rPr lang="fr-BE" dirty="0" smtClean="0"/>
            <a:t>ou</a:t>
          </a:r>
          <a:endParaRPr lang="fr-BE" dirty="0"/>
        </a:p>
      </dgm:t>
    </dgm:pt>
    <dgm:pt modelId="{A16EEBF5-9141-4D90-AC66-5205D8FD73E4}" type="parTrans" cxnId="{AD462402-A7D6-4D9A-9CDA-98C04B24E79D}">
      <dgm:prSet/>
      <dgm:spPr/>
      <dgm:t>
        <a:bodyPr/>
        <a:lstStyle/>
        <a:p>
          <a:endParaRPr lang="fr-BE"/>
        </a:p>
      </dgm:t>
    </dgm:pt>
    <dgm:pt modelId="{52DE014C-8875-4F66-A137-62FF8254F69E}" type="sibTrans" cxnId="{AD462402-A7D6-4D9A-9CDA-98C04B24E79D}">
      <dgm:prSet/>
      <dgm:spPr/>
      <dgm:t>
        <a:bodyPr/>
        <a:lstStyle/>
        <a:p>
          <a:endParaRPr lang="fr-BE"/>
        </a:p>
      </dgm:t>
    </dgm:pt>
    <dgm:pt modelId="{4A51009D-0FE5-4263-85B4-C72B77AB4780}">
      <dgm:prSet phldrT="[Texte]"/>
      <dgm:spPr/>
      <dgm:t>
        <a:bodyPr/>
        <a:lstStyle/>
        <a:p>
          <a:r>
            <a:rPr lang="fr-BE" dirty="0" smtClean="0"/>
            <a:t>Soit « Authentification par certificat »</a:t>
          </a:r>
          <a:endParaRPr lang="fr-BE" dirty="0"/>
        </a:p>
      </dgm:t>
    </dgm:pt>
    <dgm:pt modelId="{B5271BF2-6A04-406A-B199-3CDBD99386F6}" type="parTrans" cxnId="{2DF204F3-655A-4246-8A73-3F411B3F3A5A}">
      <dgm:prSet/>
      <dgm:spPr/>
      <dgm:t>
        <a:bodyPr/>
        <a:lstStyle/>
        <a:p>
          <a:endParaRPr lang="fr-BE"/>
        </a:p>
      </dgm:t>
    </dgm:pt>
    <dgm:pt modelId="{7E32B05D-0634-4440-9506-90E5451F5215}" type="sibTrans" cxnId="{2DF204F3-655A-4246-8A73-3F411B3F3A5A}">
      <dgm:prSet/>
      <dgm:spPr/>
      <dgm:t>
        <a:bodyPr/>
        <a:lstStyle/>
        <a:p>
          <a:endParaRPr lang="fr-BE"/>
        </a:p>
      </dgm:t>
    </dgm:pt>
    <dgm:pt modelId="{C74693FC-7526-4225-B4F8-04D4E70D237E}">
      <dgm:prSet phldrT="[Texte]"/>
      <dgm:spPr/>
      <dgm:t>
        <a:bodyPr/>
        <a:lstStyle/>
        <a:p>
          <a:r>
            <a:rPr lang="fr-BE" dirty="0" smtClean="0"/>
            <a:t>Une connexion internet et d’un navigateur standard</a:t>
          </a:r>
          <a:endParaRPr lang="fr-BE" dirty="0"/>
        </a:p>
      </dgm:t>
    </dgm:pt>
    <dgm:pt modelId="{8C6570D9-7957-4D32-BB41-866B84FA6670}" type="parTrans" cxnId="{171D0222-5B38-49EC-B2E2-F2D214CD415C}">
      <dgm:prSet/>
      <dgm:spPr/>
      <dgm:t>
        <a:bodyPr/>
        <a:lstStyle/>
        <a:p>
          <a:endParaRPr lang="fr-BE"/>
        </a:p>
      </dgm:t>
    </dgm:pt>
    <dgm:pt modelId="{71B62D68-082F-4071-988D-3436CD7F459D}" type="sibTrans" cxnId="{171D0222-5B38-49EC-B2E2-F2D214CD415C}">
      <dgm:prSet/>
      <dgm:spPr/>
      <dgm:t>
        <a:bodyPr/>
        <a:lstStyle/>
        <a:p>
          <a:endParaRPr lang="fr-BE"/>
        </a:p>
      </dgm:t>
    </dgm:pt>
    <dgm:pt modelId="{8E630DA4-5DF0-42C5-A802-018EBBAF3F7A}" type="pres">
      <dgm:prSet presAssocID="{4C7E02D5-295D-474E-83AD-49C329E5509D}" presName="linear" presStyleCnt="0">
        <dgm:presLayoutVars>
          <dgm:animLvl val="lvl"/>
          <dgm:resizeHandles val="exact"/>
        </dgm:presLayoutVars>
      </dgm:prSet>
      <dgm:spPr/>
      <dgm:t>
        <a:bodyPr/>
        <a:lstStyle/>
        <a:p>
          <a:endParaRPr lang="fr-BE"/>
        </a:p>
      </dgm:t>
    </dgm:pt>
    <dgm:pt modelId="{39B20A7C-DCFC-44EC-9C5B-9F31F9450D10}" type="pres">
      <dgm:prSet presAssocID="{3A626078-5DCA-470E-B0AE-6EC72DA4D970}" presName="parentText" presStyleLbl="node1" presStyleIdx="0" presStyleCnt="2">
        <dgm:presLayoutVars>
          <dgm:chMax val="0"/>
          <dgm:bulletEnabled val="1"/>
        </dgm:presLayoutVars>
      </dgm:prSet>
      <dgm:spPr/>
      <dgm:t>
        <a:bodyPr/>
        <a:lstStyle/>
        <a:p>
          <a:endParaRPr lang="fr-BE"/>
        </a:p>
      </dgm:t>
    </dgm:pt>
    <dgm:pt modelId="{E4A6226D-8017-4D5E-BE42-7EC589044832}" type="pres">
      <dgm:prSet presAssocID="{3A626078-5DCA-470E-B0AE-6EC72DA4D970}" presName="childText" presStyleLbl="revTx" presStyleIdx="0" presStyleCnt="2">
        <dgm:presLayoutVars>
          <dgm:bulletEnabled val="1"/>
        </dgm:presLayoutVars>
      </dgm:prSet>
      <dgm:spPr/>
      <dgm:t>
        <a:bodyPr/>
        <a:lstStyle/>
        <a:p>
          <a:endParaRPr lang="fr-BE"/>
        </a:p>
      </dgm:t>
    </dgm:pt>
    <dgm:pt modelId="{B1A144FB-F254-4644-BE9C-2DC18103B5E6}" type="pres">
      <dgm:prSet presAssocID="{D5B0B8B4-39BC-45E5-A4DD-ADFF5F82F19A}" presName="parentText" presStyleLbl="node1" presStyleIdx="1" presStyleCnt="2">
        <dgm:presLayoutVars>
          <dgm:chMax val="0"/>
          <dgm:bulletEnabled val="1"/>
        </dgm:presLayoutVars>
      </dgm:prSet>
      <dgm:spPr/>
      <dgm:t>
        <a:bodyPr/>
        <a:lstStyle/>
        <a:p>
          <a:endParaRPr lang="fr-BE"/>
        </a:p>
      </dgm:t>
    </dgm:pt>
    <dgm:pt modelId="{64CF0BD2-D42A-4532-BC3C-67DDB3DD767F}" type="pres">
      <dgm:prSet presAssocID="{D5B0B8B4-39BC-45E5-A4DD-ADFF5F82F19A}" presName="childText" presStyleLbl="revTx" presStyleIdx="1" presStyleCnt="2">
        <dgm:presLayoutVars>
          <dgm:bulletEnabled val="1"/>
        </dgm:presLayoutVars>
      </dgm:prSet>
      <dgm:spPr/>
      <dgm:t>
        <a:bodyPr/>
        <a:lstStyle/>
        <a:p>
          <a:endParaRPr lang="fr-BE"/>
        </a:p>
      </dgm:t>
    </dgm:pt>
  </dgm:ptLst>
  <dgm:cxnLst>
    <dgm:cxn modelId="{C6DCD893-A67C-4B51-8C6D-BB6627A7F70D}" srcId="{3A626078-5DCA-470E-B0AE-6EC72DA4D970}" destId="{12FB31D9-637A-4418-8DC6-C60D2DDAC212}" srcOrd="0" destOrd="0" parTransId="{72B237B4-6C0C-44E7-82C5-3BA9B6F5A9FB}" sibTransId="{1763FE78-1E2E-4D74-B798-A6EA555CBE67}"/>
    <dgm:cxn modelId="{1E2AD6C7-E3D5-4B55-8699-B51EBAF9D2B5}" type="presOf" srcId="{4C7E02D5-295D-474E-83AD-49C329E5509D}" destId="{8E630DA4-5DF0-42C5-A802-018EBBAF3F7A}" srcOrd="0" destOrd="0" presId="urn:microsoft.com/office/officeart/2005/8/layout/vList2"/>
    <dgm:cxn modelId="{CDB98E6F-C57D-4AB8-9EC4-E38AC9107A5C}" type="presOf" srcId="{C4D31958-663A-4FEC-9161-F69BF9E94933}" destId="{64CF0BD2-D42A-4532-BC3C-67DDB3DD767F}" srcOrd="0" destOrd="1" presId="urn:microsoft.com/office/officeart/2005/8/layout/vList2"/>
    <dgm:cxn modelId="{A8DA6F61-49B8-4446-8049-7FD19A5DBF18}" srcId="{D5B0B8B4-39BC-45E5-A4DD-ADFF5F82F19A}" destId="{C4D31958-663A-4FEC-9161-F69BF9E94933}" srcOrd="1" destOrd="0" parTransId="{165C942F-D7C9-448B-A24C-91C7D1423A85}" sibTransId="{55246B76-8935-44D3-B4C1-6092991F607E}"/>
    <dgm:cxn modelId="{171D0222-5B38-49EC-B2E2-F2D214CD415C}" srcId="{3A626078-5DCA-470E-B0AE-6EC72DA4D970}" destId="{C74693FC-7526-4225-B4F8-04D4E70D237E}" srcOrd="1" destOrd="0" parTransId="{8C6570D9-7957-4D32-BB41-866B84FA6670}" sibTransId="{71B62D68-082F-4071-988D-3436CD7F459D}"/>
    <dgm:cxn modelId="{BB15AE02-55DA-46B7-B3CC-5BFB5689CFE6}" srcId="{4C7E02D5-295D-474E-83AD-49C329E5509D}" destId="{D5B0B8B4-39BC-45E5-A4DD-ADFF5F82F19A}" srcOrd="1" destOrd="0" parTransId="{401F05BD-D11F-4CE1-9223-C2557A2791B3}" sibTransId="{F2D98759-3431-4E02-8590-E09C481F8536}"/>
    <dgm:cxn modelId="{46274B03-0A65-4705-B743-1E71E8FC16D8}" srcId="{D5B0B8B4-39BC-45E5-A4DD-ADFF5F82F19A}" destId="{F79DE471-58BF-462A-89B5-5DE211596851}" srcOrd="0" destOrd="0" parTransId="{8B12A390-8377-4E79-81A7-4BA85601953A}" sibTransId="{396437C4-631C-49DE-81BD-71B5EB55E932}"/>
    <dgm:cxn modelId="{5EA74773-2652-4159-9443-BA4C14622D70}" type="presOf" srcId="{7A636CBC-98FC-4135-8385-09BB6908799C}" destId="{64CF0BD2-D42A-4532-BC3C-67DDB3DD767F}" srcOrd="0" destOrd="2" presId="urn:microsoft.com/office/officeart/2005/8/layout/vList2"/>
    <dgm:cxn modelId="{599CCCAA-F8F6-4264-ABA5-425FB780C38E}" srcId="{4C7E02D5-295D-474E-83AD-49C329E5509D}" destId="{3A626078-5DCA-470E-B0AE-6EC72DA4D970}" srcOrd="0" destOrd="0" parTransId="{4B7878BA-1657-4B7D-AD3F-39AFEE674B19}" sibTransId="{F09A1281-D77B-4657-8C4F-11D67F86287B}"/>
    <dgm:cxn modelId="{25C8BEEF-BBE6-4BBD-914F-7B46CDD89710}" type="presOf" srcId="{12FB31D9-637A-4418-8DC6-C60D2DDAC212}" destId="{E4A6226D-8017-4D5E-BE42-7EC589044832}" srcOrd="0" destOrd="0" presId="urn:microsoft.com/office/officeart/2005/8/layout/vList2"/>
    <dgm:cxn modelId="{EF6012D0-3B6E-4929-A6C1-42446237DB0F}" type="presOf" srcId="{F79DE471-58BF-462A-89B5-5DE211596851}" destId="{64CF0BD2-D42A-4532-BC3C-67DDB3DD767F}" srcOrd="0" destOrd="0" presId="urn:microsoft.com/office/officeart/2005/8/layout/vList2"/>
    <dgm:cxn modelId="{2DF204F3-655A-4246-8A73-3F411B3F3A5A}" srcId="{7A636CBC-98FC-4135-8385-09BB6908799C}" destId="{4A51009D-0FE5-4263-85B4-C72B77AB4780}" srcOrd="1" destOrd="0" parTransId="{B5271BF2-6A04-406A-B199-3CDBD99386F6}" sibTransId="{7E32B05D-0634-4440-9506-90E5451F5215}"/>
    <dgm:cxn modelId="{D16CD336-AC19-4258-9B69-83482CF80ED4}" type="presOf" srcId="{3A626078-5DCA-470E-B0AE-6EC72DA4D970}" destId="{39B20A7C-DCFC-44EC-9C5B-9F31F9450D10}" srcOrd="0" destOrd="0" presId="urn:microsoft.com/office/officeart/2005/8/layout/vList2"/>
    <dgm:cxn modelId="{AD462402-A7D6-4D9A-9CDA-98C04B24E79D}" srcId="{7A636CBC-98FC-4135-8385-09BB6908799C}" destId="{763C706E-0C2F-4A6F-951C-82350DE08580}" srcOrd="0" destOrd="0" parTransId="{A16EEBF5-9141-4D90-AC66-5205D8FD73E4}" sibTransId="{52DE014C-8875-4F66-A137-62FF8254F69E}"/>
    <dgm:cxn modelId="{1926C583-760F-4F2B-8037-32CB678C2D4B}" type="presOf" srcId="{763C706E-0C2F-4A6F-951C-82350DE08580}" destId="{64CF0BD2-D42A-4532-BC3C-67DDB3DD767F}" srcOrd="0" destOrd="3" presId="urn:microsoft.com/office/officeart/2005/8/layout/vList2"/>
    <dgm:cxn modelId="{094A2766-4DB7-47BC-8A41-CDDC5B4DDA61}" type="presOf" srcId="{D5B0B8B4-39BC-45E5-A4DD-ADFF5F82F19A}" destId="{B1A144FB-F254-4644-BE9C-2DC18103B5E6}" srcOrd="0" destOrd="0" presId="urn:microsoft.com/office/officeart/2005/8/layout/vList2"/>
    <dgm:cxn modelId="{BA7A8C47-3BB3-4D83-B80A-F3DD98EC0E10}" srcId="{D5B0B8B4-39BC-45E5-A4DD-ADFF5F82F19A}" destId="{7A636CBC-98FC-4135-8385-09BB6908799C}" srcOrd="2" destOrd="0" parTransId="{69D46D33-0E94-49BF-911B-D94520895DEF}" sibTransId="{7367B6CA-858F-48FB-A0D6-5A08540A8CB4}"/>
    <dgm:cxn modelId="{B3615633-5354-4917-A620-C53802403C03}" type="presOf" srcId="{4A51009D-0FE5-4263-85B4-C72B77AB4780}" destId="{64CF0BD2-D42A-4532-BC3C-67DDB3DD767F}" srcOrd="0" destOrd="4" presId="urn:microsoft.com/office/officeart/2005/8/layout/vList2"/>
    <dgm:cxn modelId="{E66A2110-B8CD-4BD9-9968-F71EA1B9741F}" type="presOf" srcId="{C74693FC-7526-4225-B4F8-04D4E70D237E}" destId="{E4A6226D-8017-4D5E-BE42-7EC589044832}" srcOrd="0" destOrd="1" presId="urn:microsoft.com/office/officeart/2005/8/layout/vList2"/>
    <dgm:cxn modelId="{7267CE2A-BFC3-455F-ACD0-D2E577C777E1}" type="presParOf" srcId="{8E630DA4-5DF0-42C5-A802-018EBBAF3F7A}" destId="{39B20A7C-DCFC-44EC-9C5B-9F31F9450D10}" srcOrd="0" destOrd="0" presId="urn:microsoft.com/office/officeart/2005/8/layout/vList2"/>
    <dgm:cxn modelId="{C697F6E6-3991-4CC1-B474-53039D3D52BB}" type="presParOf" srcId="{8E630DA4-5DF0-42C5-A802-018EBBAF3F7A}" destId="{E4A6226D-8017-4D5E-BE42-7EC589044832}" srcOrd="1" destOrd="0" presId="urn:microsoft.com/office/officeart/2005/8/layout/vList2"/>
    <dgm:cxn modelId="{6DDE7C71-5C7E-4B95-A08D-6745188A9DA9}" type="presParOf" srcId="{8E630DA4-5DF0-42C5-A802-018EBBAF3F7A}" destId="{B1A144FB-F254-4644-BE9C-2DC18103B5E6}" srcOrd="2" destOrd="0" presId="urn:microsoft.com/office/officeart/2005/8/layout/vList2"/>
    <dgm:cxn modelId="{BA8A4EC8-3E77-40CF-B2D2-9490D0B6D575}" type="presParOf" srcId="{8E630DA4-5DF0-42C5-A802-018EBBAF3F7A}" destId="{64CF0BD2-D42A-4532-BC3C-67DDB3DD767F}" srcOrd="3"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DFB819F-FE9A-417A-9F4B-A118F4DDCD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BE"/>
        </a:p>
      </dgm:t>
    </dgm:pt>
    <dgm:pt modelId="{67EB843D-F04B-4F96-B993-8FE70282CA47}">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Quand faut-il payer ?</a:t>
          </a:r>
          <a:endParaRPr lang="fr-BE" dirty="0"/>
        </a:p>
      </dgm:t>
    </dgm:pt>
    <dgm:pt modelId="{00F88D75-7023-4B94-ACB9-F83279423DB4}" type="parTrans" cxnId="{21A0D171-8470-48C7-B2E0-DCEC76429BE5}">
      <dgm:prSet/>
      <dgm:spPr/>
      <dgm:t>
        <a:bodyPr/>
        <a:lstStyle/>
        <a:p>
          <a:endParaRPr lang="fr-BE"/>
        </a:p>
      </dgm:t>
    </dgm:pt>
    <dgm:pt modelId="{CDB7071F-857E-47F8-839F-AAF5061259F8}" type="sibTrans" cxnId="{21A0D171-8470-48C7-B2E0-DCEC76429BE5}">
      <dgm:prSet/>
      <dgm:spPr/>
      <dgm:t>
        <a:bodyPr/>
        <a:lstStyle/>
        <a:p>
          <a:endParaRPr lang="fr-BE"/>
        </a:p>
      </dgm:t>
    </dgm:pt>
    <dgm:pt modelId="{6AAFD9E9-8FA0-4E09-AD0C-9C990CDA376C}">
      <dgm:prSet phldrT="[Texte]"/>
      <dgm:spPr/>
      <dgm:t>
        <a:bodyPr/>
        <a:lstStyle/>
        <a:p>
          <a:r>
            <a:rPr lang="fr-BE" dirty="0" smtClean="0"/>
            <a:t>Au plus tard le 15 du mois qui suit celui du paiement de la rémunération</a:t>
          </a:r>
          <a:endParaRPr lang="fr-BE" dirty="0"/>
        </a:p>
      </dgm:t>
    </dgm:pt>
    <dgm:pt modelId="{3CE3B322-D41D-40FD-963A-FB21A7C1061F}" type="parTrans" cxnId="{5C42B087-5262-4C5D-B64C-481C0C317920}">
      <dgm:prSet/>
      <dgm:spPr/>
      <dgm:t>
        <a:bodyPr/>
        <a:lstStyle/>
        <a:p>
          <a:endParaRPr lang="fr-BE"/>
        </a:p>
      </dgm:t>
    </dgm:pt>
    <dgm:pt modelId="{FE5E33D2-68C0-4553-9F8F-F201F0DE252C}" type="sibTrans" cxnId="{5C42B087-5262-4C5D-B64C-481C0C317920}">
      <dgm:prSet/>
      <dgm:spPr/>
      <dgm:t>
        <a:bodyPr/>
        <a:lstStyle/>
        <a:p>
          <a:endParaRPr lang="fr-BE"/>
        </a:p>
      </dgm:t>
    </dgm:pt>
    <dgm:pt modelId="{FD9477C8-6255-4196-B984-9A9550B5D740}">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Comment payer ?</a:t>
          </a:r>
          <a:endParaRPr lang="fr-BE" dirty="0"/>
        </a:p>
      </dgm:t>
    </dgm:pt>
    <dgm:pt modelId="{9EB99B86-C08E-41D4-8B09-E81893DADA7C}" type="parTrans" cxnId="{9AF0AF5F-3FDE-41B2-9FF1-8C30D1BD7F7B}">
      <dgm:prSet/>
      <dgm:spPr/>
      <dgm:t>
        <a:bodyPr/>
        <a:lstStyle/>
        <a:p>
          <a:endParaRPr lang="fr-BE"/>
        </a:p>
      </dgm:t>
    </dgm:pt>
    <dgm:pt modelId="{342647C0-E9D7-4AD1-9B4E-CF25B3F04AAC}" type="sibTrans" cxnId="{9AF0AF5F-3FDE-41B2-9FF1-8C30D1BD7F7B}">
      <dgm:prSet/>
      <dgm:spPr/>
      <dgm:t>
        <a:bodyPr/>
        <a:lstStyle/>
        <a:p>
          <a:endParaRPr lang="fr-BE"/>
        </a:p>
      </dgm:t>
    </dgm:pt>
    <dgm:pt modelId="{EDFCC2C5-A710-4A81-B025-FBE2B4213A73}">
      <dgm:prSet phldrT="[Texte]"/>
      <dgm:spPr/>
      <dgm:t>
        <a:bodyPr/>
        <a:lstStyle/>
        <a:p>
          <a:r>
            <a:rPr lang="fr-BE" dirty="0" smtClean="0"/>
            <a:t>Uniquement </a:t>
          </a:r>
          <a:endParaRPr lang="fr-BE" dirty="0"/>
        </a:p>
      </dgm:t>
    </dgm:pt>
    <dgm:pt modelId="{966873BC-EC4F-42A9-AA66-E04D871C62FD}" type="parTrans" cxnId="{71052ED5-CF2C-4C8B-813C-F55A4C1414D1}">
      <dgm:prSet/>
      <dgm:spPr/>
      <dgm:t>
        <a:bodyPr/>
        <a:lstStyle/>
        <a:p>
          <a:endParaRPr lang="fr-BE"/>
        </a:p>
      </dgm:t>
    </dgm:pt>
    <dgm:pt modelId="{DEA70694-B234-4F31-B979-05B347826C35}" type="sibTrans" cxnId="{71052ED5-CF2C-4C8B-813C-F55A4C1414D1}">
      <dgm:prSet/>
      <dgm:spPr/>
      <dgm:t>
        <a:bodyPr/>
        <a:lstStyle/>
        <a:p>
          <a:endParaRPr lang="fr-BE"/>
        </a:p>
      </dgm:t>
    </dgm:pt>
    <dgm:pt modelId="{62F2A611-008A-4CC4-9BB4-D0F5D7D730DA}">
      <dgm:prSet phldrT="[Texte]"/>
      <dgm:spPr/>
      <dgm:t>
        <a:bodyPr/>
        <a:lstStyle/>
        <a:p>
          <a:r>
            <a:rPr lang="fr-BE" dirty="0" smtClean="0"/>
            <a:t>Sur le compte bancaire renseigné par le service de recouvrement</a:t>
          </a:r>
          <a:endParaRPr lang="fr-BE" dirty="0"/>
        </a:p>
      </dgm:t>
    </dgm:pt>
    <dgm:pt modelId="{9B19CCB3-7462-436F-8057-D062F437DD57}" type="parTrans" cxnId="{26B0AE0E-567C-40AF-A362-59D15A15F121}">
      <dgm:prSet/>
      <dgm:spPr/>
      <dgm:t>
        <a:bodyPr/>
        <a:lstStyle/>
        <a:p>
          <a:endParaRPr lang="fr-BE"/>
        </a:p>
      </dgm:t>
    </dgm:pt>
    <dgm:pt modelId="{24D96D36-1399-4920-8290-9B38E2E5C987}" type="sibTrans" cxnId="{26B0AE0E-567C-40AF-A362-59D15A15F121}">
      <dgm:prSet/>
      <dgm:spPr/>
      <dgm:t>
        <a:bodyPr/>
        <a:lstStyle/>
        <a:p>
          <a:endParaRPr lang="fr-BE"/>
        </a:p>
      </dgm:t>
    </dgm:pt>
    <dgm:pt modelId="{9C9D60A1-1D8B-4E8B-AE8C-280531F1ADC4}">
      <dgm:prSet phldrT="[Texte]"/>
      <dgm:spPr/>
      <dgm:t>
        <a:bodyPr/>
        <a:lstStyle/>
        <a:p>
          <a:r>
            <a:rPr lang="fr-BE" dirty="0" smtClean="0"/>
            <a:t>Au moyen du formulaire fourni par le service de recouvrement</a:t>
          </a:r>
          <a:endParaRPr lang="fr-BE" dirty="0"/>
        </a:p>
      </dgm:t>
    </dgm:pt>
    <dgm:pt modelId="{57067F69-17F5-481A-8872-417BADBF13FF}" type="parTrans" cxnId="{DBF9DC72-B4DC-43DE-A1E9-83B562E2160C}">
      <dgm:prSet/>
      <dgm:spPr/>
      <dgm:t>
        <a:bodyPr/>
        <a:lstStyle/>
        <a:p>
          <a:endParaRPr lang="fr-BE"/>
        </a:p>
      </dgm:t>
    </dgm:pt>
    <dgm:pt modelId="{2359406D-7E1E-4720-BD77-4D22A98EFEA8}" type="sibTrans" cxnId="{DBF9DC72-B4DC-43DE-A1E9-83B562E2160C}">
      <dgm:prSet/>
      <dgm:spPr/>
      <dgm:t>
        <a:bodyPr/>
        <a:lstStyle/>
        <a:p>
          <a:endParaRPr lang="fr-BE"/>
        </a:p>
      </dgm:t>
    </dgm:pt>
    <dgm:pt modelId="{BB43893A-AEB0-4093-A7AA-9A2C90AD4347}">
      <dgm:prSet phldrT="[Texte]"/>
      <dgm:spPr/>
      <dgm:t>
        <a:bodyPr/>
        <a:lstStyle/>
        <a:p>
          <a:r>
            <a:rPr lang="fr-BE" dirty="0" smtClean="0"/>
            <a:t>En utilisant toujours le même numéro d’enregistrement</a:t>
          </a:r>
          <a:endParaRPr lang="fr-BE" dirty="0"/>
        </a:p>
      </dgm:t>
    </dgm:pt>
    <dgm:pt modelId="{FD77155B-B66C-484C-94AC-4FDFCBE3069B}" type="parTrans" cxnId="{1CD580E5-AB54-4897-AF5D-BB27AEF9B10C}">
      <dgm:prSet/>
      <dgm:spPr/>
      <dgm:t>
        <a:bodyPr/>
        <a:lstStyle/>
        <a:p>
          <a:endParaRPr lang="fr-BE"/>
        </a:p>
      </dgm:t>
    </dgm:pt>
    <dgm:pt modelId="{728F53E9-0EF8-4D78-A016-6B47216B3407}" type="sibTrans" cxnId="{1CD580E5-AB54-4897-AF5D-BB27AEF9B10C}">
      <dgm:prSet/>
      <dgm:spPr/>
      <dgm:t>
        <a:bodyPr/>
        <a:lstStyle/>
        <a:p>
          <a:endParaRPr lang="fr-BE"/>
        </a:p>
      </dgm:t>
    </dgm:pt>
    <dgm:pt modelId="{B152B9C2-86A7-4E1C-B6F7-A11BBAA3B307}">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Plus de renseignements ?</a:t>
          </a:r>
          <a:endParaRPr lang="fr-BE" dirty="0"/>
        </a:p>
      </dgm:t>
    </dgm:pt>
    <dgm:pt modelId="{F1BF7E39-E35C-48AE-85C1-AC8B04D37B54}" type="parTrans" cxnId="{0859B53F-FFD4-41E8-AB47-5EF4EA862FAD}">
      <dgm:prSet/>
      <dgm:spPr/>
      <dgm:t>
        <a:bodyPr/>
        <a:lstStyle/>
        <a:p>
          <a:endParaRPr lang="fr-BE"/>
        </a:p>
      </dgm:t>
    </dgm:pt>
    <dgm:pt modelId="{9AE3CDE2-EE94-4AB9-A4A7-9AC202A51AD9}" type="sibTrans" cxnId="{0859B53F-FFD4-41E8-AB47-5EF4EA862FAD}">
      <dgm:prSet/>
      <dgm:spPr/>
      <dgm:t>
        <a:bodyPr/>
        <a:lstStyle/>
        <a:p>
          <a:endParaRPr lang="fr-BE"/>
        </a:p>
      </dgm:t>
    </dgm:pt>
    <dgm:pt modelId="{6DC3F91F-574E-405B-9D11-043200B9AC9E}">
      <dgm:prSet phldrT="[Texte]"/>
      <dgm:spPr/>
      <dgm:t>
        <a:bodyPr/>
        <a:lstStyle/>
        <a:p>
          <a:r>
            <a:rPr lang="fr-BE" dirty="0" smtClean="0"/>
            <a:t>Team Perception de Bruxelles</a:t>
          </a:r>
          <a:endParaRPr lang="fr-BE" dirty="0"/>
        </a:p>
      </dgm:t>
    </dgm:pt>
    <dgm:pt modelId="{17BC6206-74FC-4BD2-8A6E-91E4934E93B1}" type="parTrans" cxnId="{34AA50A8-B98B-4240-B5C9-0D1FE8DA06C6}">
      <dgm:prSet/>
      <dgm:spPr/>
      <dgm:t>
        <a:bodyPr/>
        <a:lstStyle/>
        <a:p>
          <a:endParaRPr lang="fr-BE"/>
        </a:p>
      </dgm:t>
    </dgm:pt>
    <dgm:pt modelId="{7F16D1B4-B26B-4397-8107-D9B04FE9E060}" type="sibTrans" cxnId="{34AA50A8-B98B-4240-B5C9-0D1FE8DA06C6}">
      <dgm:prSet/>
      <dgm:spPr/>
      <dgm:t>
        <a:bodyPr/>
        <a:lstStyle/>
        <a:p>
          <a:endParaRPr lang="fr-BE"/>
        </a:p>
      </dgm:t>
    </dgm:pt>
    <dgm:pt modelId="{6E44CF93-C6F0-4D62-B500-42E0131978C4}">
      <dgm:prSet phldrT="[Texte]"/>
      <dgm:spPr/>
      <dgm:t>
        <a:bodyPr/>
        <a:lstStyle/>
        <a:p>
          <a:r>
            <a:rPr lang="fr-BE" dirty="0" smtClean="0">
              <a:sym typeface="Wingdings 2"/>
            </a:rPr>
            <a:t> : +32 (0) 257/763 50</a:t>
          </a:r>
          <a:endParaRPr lang="fr-BE" dirty="0"/>
        </a:p>
      </dgm:t>
    </dgm:pt>
    <dgm:pt modelId="{E06C5E03-5063-4A5C-BDD5-4F9746558354}" type="parTrans" cxnId="{922BF02B-E2F9-4437-A203-C1AC1D6E5853}">
      <dgm:prSet/>
      <dgm:spPr/>
      <dgm:t>
        <a:bodyPr/>
        <a:lstStyle/>
        <a:p>
          <a:endParaRPr lang="fr-BE"/>
        </a:p>
      </dgm:t>
    </dgm:pt>
    <dgm:pt modelId="{510F2925-CABA-4FE2-B2E9-52DEFB4B3687}" type="sibTrans" cxnId="{922BF02B-E2F9-4437-A203-C1AC1D6E5853}">
      <dgm:prSet/>
      <dgm:spPr/>
      <dgm:t>
        <a:bodyPr/>
        <a:lstStyle/>
        <a:p>
          <a:endParaRPr lang="fr-BE"/>
        </a:p>
      </dgm:t>
    </dgm:pt>
    <dgm:pt modelId="{25B92C82-DC79-41D6-A4AF-70E2DA1286E2}">
      <dgm:prSet/>
      <dgm:spPr/>
      <dgm:t>
        <a:bodyPr/>
        <a:lstStyle/>
        <a:p>
          <a:r>
            <a:rPr lang="fr-BE" dirty="0" smtClean="0">
              <a:sym typeface="Wingdings 2"/>
            </a:rPr>
            <a:t> : +32 (0) 257/965 71</a:t>
          </a:r>
          <a:endParaRPr lang="fr-BE" dirty="0"/>
        </a:p>
      </dgm:t>
    </dgm:pt>
    <dgm:pt modelId="{38914D43-6E61-4AA7-B530-9279A93C5527}" type="parTrans" cxnId="{AF8C29D3-A992-42AF-B500-C6581FBE0CC7}">
      <dgm:prSet/>
      <dgm:spPr/>
      <dgm:t>
        <a:bodyPr/>
        <a:lstStyle/>
        <a:p>
          <a:endParaRPr lang="fr-BE"/>
        </a:p>
      </dgm:t>
    </dgm:pt>
    <dgm:pt modelId="{5287E3A8-1DED-4F47-BAA8-1FB74B8177CC}" type="sibTrans" cxnId="{AF8C29D3-A992-42AF-B500-C6581FBE0CC7}">
      <dgm:prSet/>
      <dgm:spPr/>
      <dgm:t>
        <a:bodyPr/>
        <a:lstStyle/>
        <a:p>
          <a:endParaRPr lang="fr-BE"/>
        </a:p>
      </dgm:t>
    </dgm:pt>
    <dgm:pt modelId="{1CE16CB7-718C-42A9-8E8E-2127D6837FA7}">
      <dgm:prSet/>
      <dgm:spPr/>
      <dgm:t>
        <a:bodyPr/>
        <a:lstStyle/>
        <a:p>
          <a:r>
            <a:rPr lang="fr-BE" dirty="0" smtClean="0"/>
            <a:t>@ : itpbru2@minfin.fed.be</a:t>
          </a:r>
          <a:endParaRPr lang="fr-BE" dirty="0"/>
        </a:p>
      </dgm:t>
    </dgm:pt>
    <dgm:pt modelId="{12AABDF3-CCD7-48E9-B939-4B9864C79CF6}" type="parTrans" cxnId="{D36B4A2B-8C6E-4BDA-9F0F-26BA002001FF}">
      <dgm:prSet/>
      <dgm:spPr/>
      <dgm:t>
        <a:bodyPr/>
        <a:lstStyle/>
        <a:p>
          <a:endParaRPr lang="fr-BE"/>
        </a:p>
      </dgm:t>
    </dgm:pt>
    <dgm:pt modelId="{B7EC69C8-5BF4-400C-B931-19ADE83832AA}" type="sibTrans" cxnId="{D36B4A2B-8C6E-4BDA-9F0F-26BA002001FF}">
      <dgm:prSet/>
      <dgm:spPr/>
      <dgm:t>
        <a:bodyPr/>
        <a:lstStyle/>
        <a:p>
          <a:endParaRPr lang="fr-BE"/>
        </a:p>
      </dgm:t>
    </dgm:pt>
    <dgm:pt modelId="{49703F6D-AD3C-4B27-83CB-E99ABE125053}" type="pres">
      <dgm:prSet presAssocID="{CDFB819F-FE9A-417A-9F4B-A118F4DDCDA7}" presName="linear" presStyleCnt="0">
        <dgm:presLayoutVars>
          <dgm:animLvl val="lvl"/>
          <dgm:resizeHandles val="exact"/>
        </dgm:presLayoutVars>
      </dgm:prSet>
      <dgm:spPr/>
      <dgm:t>
        <a:bodyPr/>
        <a:lstStyle/>
        <a:p>
          <a:endParaRPr lang="fr-BE"/>
        </a:p>
      </dgm:t>
    </dgm:pt>
    <dgm:pt modelId="{AB2640E3-D684-4C61-9B50-7BC3C18F2466}" type="pres">
      <dgm:prSet presAssocID="{67EB843D-F04B-4F96-B993-8FE70282CA47}" presName="parentText" presStyleLbl="node1" presStyleIdx="0" presStyleCnt="3">
        <dgm:presLayoutVars>
          <dgm:chMax val="0"/>
          <dgm:bulletEnabled val="1"/>
        </dgm:presLayoutVars>
      </dgm:prSet>
      <dgm:spPr/>
      <dgm:t>
        <a:bodyPr/>
        <a:lstStyle/>
        <a:p>
          <a:endParaRPr lang="fr-BE"/>
        </a:p>
      </dgm:t>
    </dgm:pt>
    <dgm:pt modelId="{54062C8B-F65D-427B-83F4-8ACA3F2E67E5}" type="pres">
      <dgm:prSet presAssocID="{67EB843D-F04B-4F96-B993-8FE70282CA47}" presName="childText" presStyleLbl="revTx" presStyleIdx="0" presStyleCnt="3">
        <dgm:presLayoutVars>
          <dgm:bulletEnabled val="1"/>
        </dgm:presLayoutVars>
      </dgm:prSet>
      <dgm:spPr/>
      <dgm:t>
        <a:bodyPr/>
        <a:lstStyle/>
        <a:p>
          <a:endParaRPr lang="fr-BE"/>
        </a:p>
      </dgm:t>
    </dgm:pt>
    <dgm:pt modelId="{11F03E6D-201E-4274-970A-339E1D098DC6}" type="pres">
      <dgm:prSet presAssocID="{FD9477C8-6255-4196-B984-9A9550B5D740}" presName="parentText" presStyleLbl="node1" presStyleIdx="1" presStyleCnt="3">
        <dgm:presLayoutVars>
          <dgm:chMax val="0"/>
          <dgm:bulletEnabled val="1"/>
        </dgm:presLayoutVars>
      </dgm:prSet>
      <dgm:spPr/>
      <dgm:t>
        <a:bodyPr/>
        <a:lstStyle/>
        <a:p>
          <a:endParaRPr lang="fr-BE"/>
        </a:p>
      </dgm:t>
    </dgm:pt>
    <dgm:pt modelId="{2B9BC831-9658-49E3-814E-337D04F32215}" type="pres">
      <dgm:prSet presAssocID="{FD9477C8-6255-4196-B984-9A9550B5D740}" presName="childText" presStyleLbl="revTx" presStyleIdx="1" presStyleCnt="3">
        <dgm:presLayoutVars>
          <dgm:bulletEnabled val="1"/>
        </dgm:presLayoutVars>
      </dgm:prSet>
      <dgm:spPr/>
      <dgm:t>
        <a:bodyPr/>
        <a:lstStyle/>
        <a:p>
          <a:endParaRPr lang="fr-BE"/>
        </a:p>
      </dgm:t>
    </dgm:pt>
    <dgm:pt modelId="{DD84F0F4-16AC-4338-8978-9C6DF2483D99}" type="pres">
      <dgm:prSet presAssocID="{B152B9C2-86A7-4E1C-B6F7-A11BBAA3B307}" presName="parentText" presStyleLbl="node1" presStyleIdx="2" presStyleCnt="3">
        <dgm:presLayoutVars>
          <dgm:chMax val="0"/>
          <dgm:bulletEnabled val="1"/>
        </dgm:presLayoutVars>
      </dgm:prSet>
      <dgm:spPr/>
      <dgm:t>
        <a:bodyPr/>
        <a:lstStyle/>
        <a:p>
          <a:endParaRPr lang="fr-BE"/>
        </a:p>
      </dgm:t>
    </dgm:pt>
    <dgm:pt modelId="{6A874AC4-189E-4AF8-8F84-221D46D16E18}" type="pres">
      <dgm:prSet presAssocID="{B152B9C2-86A7-4E1C-B6F7-A11BBAA3B307}" presName="childText" presStyleLbl="revTx" presStyleIdx="2" presStyleCnt="3">
        <dgm:presLayoutVars>
          <dgm:bulletEnabled val="1"/>
        </dgm:presLayoutVars>
      </dgm:prSet>
      <dgm:spPr/>
      <dgm:t>
        <a:bodyPr/>
        <a:lstStyle/>
        <a:p>
          <a:endParaRPr lang="fr-BE"/>
        </a:p>
      </dgm:t>
    </dgm:pt>
  </dgm:ptLst>
  <dgm:cxnLst>
    <dgm:cxn modelId="{26B0AE0E-567C-40AF-A362-59D15A15F121}" srcId="{EDFCC2C5-A710-4A81-B025-FBE2B4213A73}" destId="{62F2A611-008A-4CC4-9BB4-D0F5D7D730DA}" srcOrd="0" destOrd="0" parTransId="{9B19CCB3-7462-436F-8057-D062F437DD57}" sibTransId="{24D96D36-1399-4920-8290-9B38E2E5C987}"/>
    <dgm:cxn modelId="{DBF9DC72-B4DC-43DE-A1E9-83B562E2160C}" srcId="{EDFCC2C5-A710-4A81-B025-FBE2B4213A73}" destId="{9C9D60A1-1D8B-4E8B-AE8C-280531F1ADC4}" srcOrd="1" destOrd="0" parTransId="{57067F69-17F5-481A-8872-417BADBF13FF}" sibTransId="{2359406D-7E1E-4720-BD77-4D22A98EFEA8}"/>
    <dgm:cxn modelId="{B369AE42-85C2-4411-9197-E4D9DAE8DFD6}" type="presOf" srcId="{CDFB819F-FE9A-417A-9F4B-A118F4DDCDA7}" destId="{49703F6D-AD3C-4B27-83CB-E99ABE125053}" srcOrd="0" destOrd="0" presId="urn:microsoft.com/office/officeart/2005/8/layout/vList2"/>
    <dgm:cxn modelId="{5C42B087-5262-4C5D-B64C-481C0C317920}" srcId="{67EB843D-F04B-4F96-B993-8FE70282CA47}" destId="{6AAFD9E9-8FA0-4E09-AD0C-9C990CDA376C}" srcOrd="0" destOrd="0" parTransId="{3CE3B322-D41D-40FD-963A-FB21A7C1061F}" sibTransId="{FE5E33D2-68C0-4553-9F8F-F201F0DE252C}"/>
    <dgm:cxn modelId="{34AA50A8-B98B-4240-B5C9-0D1FE8DA06C6}" srcId="{B152B9C2-86A7-4E1C-B6F7-A11BBAA3B307}" destId="{6DC3F91F-574E-405B-9D11-043200B9AC9E}" srcOrd="0" destOrd="0" parTransId="{17BC6206-74FC-4BD2-8A6E-91E4934E93B1}" sibTransId="{7F16D1B4-B26B-4397-8107-D9B04FE9E060}"/>
    <dgm:cxn modelId="{21A0D171-8470-48C7-B2E0-DCEC76429BE5}" srcId="{CDFB819F-FE9A-417A-9F4B-A118F4DDCDA7}" destId="{67EB843D-F04B-4F96-B993-8FE70282CA47}" srcOrd="0" destOrd="0" parTransId="{00F88D75-7023-4B94-ACB9-F83279423DB4}" sibTransId="{CDB7071F-857E-47F8-839F-AAF5061259F8}"/>
    <dgm:cxn modelId="{F3551157-A038-464A-9949-5DA2FA6965B0}" type="presOf" srcId="{BB43893A-AEB0-4093-A7AA-9A2C90AD4347}" destId="{2B9BC831-9658-49E3-814E-337D04F32215}" srcOrd="0" destOrd="3" presId="urn:microsoft.com/office/officeart/2005/8/layout/vList2"/>
    <dgm:cxn modelId="{B0A22775-F44A-4ABC-A605-4FC50360FC8E}" type="presOf" srcId="{EDFCC2C5-A710-4A81-B025-FBE2B4213A73}" destId="{2B9BC831-9658-49E3-814E-337D04F32215}" srcOrd="0" destOrd="0" presId="urn:microsoft.com/office/officeart/2005/8/layout/vList2"/>
    <dgm:cxn modelId="{0859B53F-FFD4-41E8-AB47-5EF4EA862FAD}" srcId="{CDFB819F-FE9A-417A-9F4B-A118F4DDCDA7}" destId="{B152B9C2-86A7-4E1C-B6F7-A11BBAA3B307}" srcOrd="2" destOrd="0" parTransId="{F1BF7E39-E35C-48AE-85C1-AC8B04D37B54}" sibTransId="{9AE3CDE2-EE94-4AB9-A4A7-9AC202A51AD9}"/>
    <dgm:cxn modelId="{691D87B0-15DE-460E-876B-C927FB28D15B}" type="presOf" srcId="{6AAFD9E9-8FA0-4E09-AD0C-9C990CDA376C}" destId="{54062C8B-F65D-427B-83F4-8ACA3F2E67E5}" srcOrd="0" destOrd="0" presId="urn:microsoft.com/office/officeart/2005/8/layout/vList2"/>
    <dgm:cxn modelId="{0DDE4381-577B-4869-B2FB-F856F8EB53C5}" type="presOf" srcId="{67EB843D-F04B-4F96-B993-8FE70282CA47}" destId="{AB2640E3-D684-4C61-9B50-7BC3C18F2466}" srcOrd="0" destOrd="0" presId="urn:microsoft.com/office/officeart/2005/8/layout/vList2"/>
    <dgm:cxn modelId="{D36B4A2B-8C6E-4BDA-9F0F-26BA002001FF}" srcId="{6DC3F91F-574E-405B-9D11-043200B9AC9E}" destId="{1CE16CB7-718C-42A9-8E8E-2127D6837FA7}" srcOrd="2" destOrd="0" parTransId="{12AABDF3-CCD7-48E9-B939-4B9864C79CF6}" sibTransId="{B7EC69C8-5BF4-400C-B931-19ADE83832AA}"/>
    <dgm:cxn modelId="{B46224FC-D5DB-47C4-B518-F8624559EC02}" type="presOf" srcId="{FD9477C8-6255-4196-B984-9A9550B5D740}" destId="{11F03E6D-201E-4274-970A-339E1D098DC6}" srcOrd="0" destOrd="0" presId="urn:microsoft.com/office/officeart/2005/8/layout/vList2"/>
    <dgm:cxn modelId="{71052ED5-CF2C-4C8B-813C-F55A4C1414D1}" srcId="{FD9477C8-6255-4196-B984-9A9550B5D740}" destId="{EDFCC2C5-A710-4A81-B025-FBE2B4213A73}" srcOrd="0" destOrd="0" parTransId="{966873BC-EC4F-42A9-AA66-E04D871C62FD}" sibTransId="{DEA70694-B234-4F31-B979-05B347826C35}"/>
    <dgm:cxn modelId="{922BF02B-E2F9-4437-A203-C1AC1D6E5853}" srcId="{6DC3F91F-574E-405B-9D11-043200B9AC9E}" destId="{6E44CF93-C6F0-4D62-B500-42E0131978C4}" srcOrd="0" destOrd="0" parTransId="{E06C5E03-5063-4A5C-BDD5-4F9746558354}" sibTransId="{510F2925-CABA-4FE2-B2E9-52DEFB4B3687}"/>
    <dgm:cxn modelId="{D85D7ECF-0671-4412-95A6-26904AA0ECF4}" type="presOf" srcId="{25B92C82-DC79-41D6-A4AF-70E2DA1286E2}" destId="{6A874AC4-189E-4AF8-8F84-221D46D16E18}" srcOrd="0" destOrd="2" presId="urn:microsoft.com/office/officeart/2005/8/layout/vList2"/>
    <dgm:cxn modelId="{9AF0AF5F-3FDE-41B2-9FF1-8C30D1BD7F7B}" srcId="{CDFB819F-FE9A-417A-9F4B-A118F4DDCDA7}" destId="{FD9477C8-6255-4196-B984-9A9550B5D740}" srcOrd="1" destOrd="0" parTransId="{9EB99B86-C08E-41D4-8B09-E81893DADA7C}" sibTransId="{342647C0-E9D7-4AD1-9B4E-CF25B3F04AAC}"/>
    <dgm:cxn modelId="{B96E6156-2E96-403D-BE1C-F9B59DC71C05}" type="presOf" srcId="{1CE16CB7-718C-42A9-8E8E-2127D6837FA7}" destId="{6A874AC4-189E-4AF8-8F84-221D46D16E18}" srcOrd="0" destOrd="3" presId="urn:microsoft.com/office/officeart/2005/8/layout/vList2"/>
    <dgm:cxn modelId="{7583A951-83AE-40E9-A5AD-25132067D7B6}" type="presOf" srcId="{9C9D60A1-1D8B-4E8B-AE8C-280531F1ADC4}" destId="{2B9BC831-9658-49E3-814E-337D04F32215}" srcOrd="0" destOrd="2" presId="urn:microsoft.com/office/officeart/2005/8/layout/vList2"/>
    <dgm:cxn modelId="{06C71915-9BB8-4A1D-9356-093BC6BA5263}" type="presOf" srcId="{B152B9C2-86A7-4E1C-B6F7-A11BBAA3B307}" destId="{DD84F0F4-16AC-4338-8978-9C6DF2483D99}" srcOrd="0" destOrd="0" presId="urn:microsoft.com/office/officeart/2005/8/layout/vList2"/>
    <dgm:cxn modelId="{C050F8F3-F395-4E89-BE4F-89CFA23B7077}" type="presOf" srcId="{6E44CF93-C6F0-4D62-B500-42E0131978C4}" destId="{6A874AC4-189E-4AF8-8F84-221D46D16E18}" srcOrd="0" destOrd="1" presId="urn:microsoft.com/office/officeart/2005/8/layout/vList2"/>
    <dgm:cxn modelId="{AF8C29D3-A992-42AF-B500-C6581FBE0CC7}" srcId="{6DC3F91F-574E-405B-9D11-043200B9AC9E}" destId="{25B92C82-DC79-41D6-A4AF-70E2DA1286E2}" srcOrd="1" destOrd="0" parTransId="{38914D43-6E61-4AA7-B530-9279A93C5527}" sibTransId="{5287E3A8-1DED-4F47-BAA8-1FB74B8177CC}"/>
    <dgm:cxn modelId="{55125E87-4C1E-4701-BACB-095A01188705}" type="presOf" srcId="{6DC3F91F-574E-405B-9D11-043200B9AC9E}" destId="{6A874AC4-189E-4AF8-8F84-221D46D16E18}" srcOrd="0" destOrd="0" presId="urn:microsoft.com/office/officeart/2005/8/layout/vList2"/>
    <dgm:cxn modelId="{1CD580E5-AB54-4897-AF5D-BB27AEF9B10C}" srcId="{EDFCC2C5-A710-4A81-B025-FBE2B4213A73}" destId="{BB43893A-AEB0-4093-A7AA-9A2C90AD4347}" srcOrd="2" destOrd="0" parTransId="{FD77155B-B66C-484C-94AC-4FDFCBE3069B}" sibTransId="{728F53E9-0EF8-4D78-A016-6B47216B3407}"/>
    <dgm:cxn modelId="{D9019E03-BFCD-4B85-A8F0-C0CB88A7E02D}" type="presOf" srcId="{62F2A611-008A-4CC4-9BB4-D0F5D7D730DA}" destId="{2B9BC831-9658-49E3-814E-337D04F32215}" srcOrd="0" destOrd="1" presId="urn:microsoft.com/office/officeart/2005/8/layout/vList2"/>
    <dgm:cxn modelId="{72DC30BF-D047-42D8-9BB8-19ED425C8DCE}" type="presParOf" srcId="{49703F6D-AD3C-4B27-83CB-E99ABE125053}" destId="{AB2640E3-D684-4C61-9B50-7BC3C18F2466}" srcOrd="0" destOrd="0" presId="urn:microsoft.com/office/officeart/2005/8/layout/vList2"/>
    <dgm:cxn modelId="{C89915B3-CFFC-4E39-A064-395CCA88BEAF}" type="presParOf" srcId="{49703F6D-AD3C-4B27-83CB-E99ABE125053}" destId="{54062C8B-F65D-427B-83F4-8ACA3F2E67E5}" srcOrd="1" destOrd="0" presId="urn:microsoft.com/office/officeart/2005/8/layout/vList2"/>
    <dgm:cxn modelId="{6EF12B1F-D115-4AD5-B57B-6572A71C21ED}" type="presParOf" srcId="{49703F6D-AD3C-4B27-83CB-E99ABE125053}" destId="{11F03E6D-201E-4274-970A-339E1D098DC6}" srcOrd="2" destOrd="0" presId="urn:microsoft.com/office/officeart/2005/8/layout/vList2"/>
    <dgm:cxn modelId="{2C0442DA-41AB-4360-AB8B-07CD6493841D}" type="presParOf" srcId="{49703F6D-AD3C-4B27-83CB-E99ABE125053}" destId="{2B9BC831-9658-49E3-814E-337D04F32215}" srcOrd="3" destOrd="0" presId="urn:microsoft.com/office/officeart/2005/8/layout/vList2"/>
    <dgm:cxn modelId="{0F68302F-DF6C-4A0C-B8A2-57662BEAAEB9}" type="presParOf" srcId="{49703F6D-AD3C-4B27-83CB-E99ABE125053}" destId="{DD84F0F4-16AC-4338-8978-9C6DF2483D99}" srcOrd="4" destOrd="0" presId="urn:microsoft.com/office/officeart/2005/8/layout/vList2"/>
    <dgm:cxn modelId="{5BAFE003-876E-45D3-B933-E33372D18EA7}" type="presParOf" srcId="{49703F6D-AD3C-4B27-83CB-E99ABE125053}" destId="{6A874AC4-189E-4AF8-8F84-221D46D16E18}"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ACA2202-2300-49F8-B09F-F66AFF63563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F81A76CA-3A05-4AD6-A3F1-2CDD1708DEC8}">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Qu’est-ce que c’est ?</a:t>
          </a:r>
          <a:endParaRPr lang="fr-BE" dirty="0"/>
        </a:p>
      </dgm:t>
    </dgm:pt>
    <dgm:pt modelId="{34059604-E45F-4F31-90F4-A2C9831E0C48}" type="parTrans" cxnId="{CE11EDB2-FFA3-4E1F-84CE-E671825D6A7F}">
      <dgm:prSet/>
      <dgm:spPr/>
      <dgm:t>
        <a:bodyPr/>
        <a:lstStyle/>
        <a:p>
          <a:endParaRPr lang="fr-BE"/>
        </a:p>
      </dgm:t>
    </dgm:pt>
    <dgm:pt modelId="{F34903DF-B052-435F-AD17-7F00D44DB96D}" type="sibTrans" cxnId="{CE11EDB2-FFA3-4E1F-84CE-E671825D6A7F}">
      <dgm:prSet/>
      <dgm:spPr/>
      <dgm:t>
        <a:bodyPr/>
        <a:lstStyle/>
        <a:p>
          <a:endParaRPr lang="fr-BE"/>
        </a:p>
      </dgm:t>
    </dgm:pt>
    <dgm:pt modelId="{FB45B88B-555A-4301-8837-D4686F4EF672}">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Pourquoi remplir une fiche fiscale ?</a:t>
          </a:r>
          <a:endParaRPr lang="fr-BE" dirty="0"/>
        </a:p>
      </dgm:t>
    </dgm:pt>
    <dgm:pt modelId="{9BC4C627-1EB3-48A9-9B70-71A921598A14}" type="parTrans" cxnId="{B8633503-3D5C-46AD-950A-0E22F1593DA6}">
      <dgm:prSet/>
      <dgm:spPr/>
      <dgm:t>
        <a:bodyPr/>
        <a:lstStyle/>
        <a:p>
          <a:endParaRPr lang="fr-BE"/>
        </a:p>
      </dgm:t>
    </dgm:pt>
    <dgm:pt modelId="{22A62F80-2845-4808-B183-F75179C9A726}" type="sibTrans" cxnId="{B8633503-3D5C-46AD-950A-0E22F1593DA6}">
      <dgm:prSet/>
      <dgm:spPr/>
      <dgm:t>
        <a:bodyPr/>
        <a:lstStyle/>
        <a:p>
          <a:endParaRPr lang="fr-BE"/>
        </a:p>
      </dgm:t>
    </dgm:pt>
    <dgm:pt modelId="{07650FC1-853E-4676-B3D1-2CAD010AEF39}">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Quand faut-il remplir ce document ?</a:t>
          </a:r>
          <a:endParaRPr lang="fr-BE" dirty="0"/>
        </a:p>
      </dgm:t>
    </dgm:pt>
    <dgm:pt modelId="{B7B4869C-D49F-4688-8736-398DE42A07FA}" type="parTrans" cxnId="{C4DC66F8-3C15-49F6-BC3F-46319A2A89EB}">
      <dgm:prSet/>
      <dgm:spPr/>
      <dgm:t>
        <a:bodyPr/>
        <a:lstStyle/>
        <a:p>
          <a:endParaRPr lang="fr-BE"/>
        </a:p>
      </dgm:t>
    </dgm:pt>
    <dgm:pt modelId="{4A55CC85-F89A-4064-BEB8-85DB3E85D5D2}" type="sibTrans" cxnId="{C4DC66F8-3C15-49F6-BC3F-46319A2A89EB}">
      <dgm:prSet/>
      <dgm:spPr/>
      <dgm:t>
        <a:bodyPr/>
        <a:lstStyle/>
        <a:p>
          <a:endParaRPr lang="fr-BE"/>
        </a:p>
      </dgm:t>
    </dgm:pt>
    <dgm:pt modelId="{2D8854CB-57FC-4DC0-BFB4-36DF0D925F44}">
      <dgm:prSet/>
      <dgm:spPr/>
      <dgm:t>
        <a:bodyPr/>
        <a:lstStyle/>
        <a:p>
          <a:r>
            <a:rPr lang="fr-BE" dirty="0" smtClean="0"/>
            <a:t>Il s’agit d’un document reprenant l’ensemble des revenus payés par un employeur à son travailleur</a:t>
          </a:r>
          <a:endParaRPr lang="fr-BE" dirty="0"/>
        </a:p>
      </dgm:t>
    </dgm:pt>
    <dgm:pt modelId="{F20DDCF2-3F80-47FE-B62D-C9D32A198ED8}" type="parTrans" cxnId="{079F8313-C760-403F-AFE0-5142B1A4FC8C}">
      <dgm:prSet/>
      <dgm:spPr/>
      <dgm:t>
        <a:bodyPr/>
        <a:lstStyle/>
        <a:p>
          <a:endParaRPr lang="fr-BE"/>
        </a:p>
      </dgm:t>
    </dgm:pt>
    <dgm:pt modelId="{C3A3E06D-9635-4A0B-954F-0ED05A580C5E}" type="sibTrans" cxnId="{079F8313-C760-403F-AFE0-5142B1A4FC8C}">
      <dgm:prSet/>
      <dgm:spPr/>
      <dgm:t>
        <a:bodyPr/>
        <a:lstStyle/>
        <a:p>
          <a:endParaRPr lang="fr-BE"/>
        </a:p>
      </dgm:t>
    </dgm:pt>
    <dgm:pt modelId="{1B9B0D42-11AB-4ABB-9B63-35A41F076BAA}">
      <dgm:prSet/>
      <dgm:spPr/>
      <dgm:t>
        <a:bodyPr/>
        <a:lstStyle/>
        <a:p>
          <a:r>
            <a:rPr lang="fr-BE" dirty="0" smtClean="0"/>
            <a:t>Ce document permet au bénéficiaire des revenus de compléter sa déclaration fiscale annuelle</a:t>
          </a:r>
          <a:endParaRPr lang="fr-BE" dirty="0"/>
        </a:p>
      </dgm:t>
    </dgm:pt>
    <dgm:pt modelId="{FF9DA625-BAC3-404A-9573-D3D68FDBD0D5}" type="parTrans" cxnId="{13A8D1CC-C366-4991-B7C2-696C12579631}">
      <dgm:prSet/>
      <dgm:spPr/>
      <dgm:t>
        <a:bodyPr/>
        <a:lstStyle/>
        <a:p>
          <a:endParaRPr lang="fr-BE"/>
        </a:p>
      </dgm:t>
    </dgm:pt>
    <dgm:pt modelId="{ADA337C3-1D64-42B8-A23F-14E28A50CCF9}" type="sibTrans" cxnId="{13A8D1CC-C366-4991-B7C2-696C12579631}">
      <dgm:prSet/>
      <dgm:spPr/>
      <dgm:t>
        <a:bodyPr/>
        <a:lstStyle/>
        <a:p>
          <a:endParaRPr lang="fr-BE"/>
        </a:p>
      </dgm:t>
    </dgm:pt>
    <dgm:pt modelId="{DD0F9D03-30F8-48EC-966F-65CC935155AA}">
      <dgm:prSet/>
      <dgm:spPr/>
      <dgm:t>
        <a:bodyPr/>
        <a:lstStyle/>
        <a:p>
          <a:r>
            <a:rPr lang="fr-BE" dirty="0" smtClean="0"/>
            <a:t>Une fois par an</a:t>
          </a:r>
          <a:endParaRPr lang="fr-BE" dirty="0"/>
        </a:p>
      </dgm:t>
    </dgm:pt>
    <dgm:pt modelId="{B2C4D901-446B-492E-8ACE-21D67FF2D189}" type="parTrans" cxnId="{07D6C7B7-0CA5-4316-8129-7FA48A04EE27}">
      <dgm:prSet/>
      <dgm:spPr/>
      <dgm:t>
        <a:bodyPr/>
        <a:lstStyle/>
        <a:p>
          <a:endParaRPr lang="fr-BE"/>
        </a:p>
      </dgm:t>
    </dgm:pt>
    <dgm:pt modelId="{7783E027-E0D5-410F-8568-D0683325A92E}" type="sibTrans" cxnId="{07D6C7B7-0CA5-4316-8129-7FA48A04EE27}">
      <dgm:prSet/>
      <dgm:spPr/>
      <dgm:t>
        <a:bodyPr/>
        <a:lstStyle/>
        <a:p>
          <a:endParaRPr lang="fr-BE"/>
        </a:p>
      </dgm:t>
    </dgm:pt>
    <dgm:pt modelId="{094DE3CC-31A4-4095-92B7-94B16CF6C5CB}">
      <dgm:prSet/>
      <dgm:spPr/>
      <dgm:t>
        <a:bodyPr/>
        <a:lstStyle/>
        <a:p>
          <a:r>
            <a:rPr lang="fr-BE" dirty="0" smtClean="0"/>
            <a:t>Entre le 1</a:t>
          </a:r>
          <a:r>
            <a:rPr lang="fr-BE" baseline="30000" dirty="0" smtClean="0"/>
            <a:t>er</a:t>
          </a:r>
          <a:r>
            <a:rPr lang="fr-BE" dirty="0" smtClean="0"/>
            <a:t> janvier et le 1 mars de l’année qui suit celle des revenus.</a:t>
          </a:r>
          <a:endParaRPr lang="fr-BE" dirty="0"/>
        </a:p>
      </dgm:t>
    </dgm:pt>
    <dgm:pt modelId="{FE0A8EED-92D0-4BA2-A5F8-D94435EF3813}" type="parTrans" cxnId="{9F18C5DD-EF4B-4EBC-B20B-A5D40561511F}">
      <dgm:prSet/>
      <dgm:spPr/>
      <dgm:t>
        <a:bodyPr/>
        <a:lstStyle/>
        <a:p>
          <a:endParaRPr lang="fr-BE"/>
        </a:p>
      </dgm:t>
    </dgm:pt>
    <dgm:pt modelId="{7BE585BB-35A4-405C-BF0D-AF88723A0D95}" type="sibTrans" cxnId="{9F18C5DD-EF4B-4EBC-B20B-A5D40561511F}">
      <dgm:prSet/>
      <dgm:spPr/>
      <dgm:t>
        <a:bodyPr/>
        <a:lstStyle/>
        <a:p>
          <a:endParaRPr lang="fr-BE"/>
        </a:p>
      </dgm:t>
    </dgm:pt>
    <dgm:pt modelId="{22FEB04A-9F3D-441A-A7EB-7C15F3CD6827}">
      <dgm:prSet>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Comment remplir la fiche fiscale ?</a:t>
          </a:r>
          <a:endParaRPr lang="fr-BE" dirty="0"/>
        </a:p>
      </dgm:t>
    </dgm:pt>
    <dgm:pt modelId="{BAB1A8E5-F964-40F4-8ADF-E1ED6C077B7C}" type="parTrans" cxnId="{8C272C1F-00EC-40F8-9349-74B12E575F47}">
      <dgm:prSet/>
      <dgm:spPr/>
      <dgm:t>
        <a:bodyPr/>
        <a:lstStyle/>
        <a:p>
          <a:endParaRPr lang="fr-BE"/>
        </a:p>
      </dgm:t>
    </dgm:pt>
    <dgm:pt modelId="{BA92C6B3-0713-4BF5-B69F-53C37779B41C}" type="sibTrans" cxnId="{8C272C1F-00EC-40F8-9349-74B12E575F47}">
      <dgm:prSet/>
      <dgm:spPr/>
      <dgm:t>
        <a:bodyPr/>
        <a:lstStyle/>
        <a:p>
          <a:endParaRPr lang="fr-BE"/>
        </a:p>
      </dgm:t>
    </dgm:pt>
    <dgm:pt modelId="{6D377214-3F9E-4E06-92A0-EAEEB27BD0F3}">
      <dgm:prSet/>
      <dgm:spPr/>
      <dgm:t>
        <a:bodyPr/>
        <a:lstStyle/>
        <a:p>
          <a:r>
            <a:rPr lang="fr-BE" dirty="0" smtClean="0"/>
            <a:t>Via l’application Online « </a:t>
          </a:r>
          <a:r>
            <a:rPr lang="fr-BE" dirty="0" err="1" smtClean="0"/>
            <a:t>Belcotax</a:t>
          </a:r>
          <a:r>
            <a:rPr lang="fr-BE" dirty="0" smtClean="0"/>
            <a:t> on Web »</a:t>
          </a:r>
          <a:endParaRPr lang="fr-BE" dirty="0"/>
        </a:p>
      </dgm:t>
    </dgm:pt>
    <dgm:pt modelId="{A5C92E36-A48F-457F-B6BF-2DEFC999F6E3}" type="parTrans" cxnId="{AE1951A0-AA38-451D-8890-7BB8DBFA0F49}">
      <dgm:prSet/>
      <dgm:spPr/>
      <dgm:t>
        <a:bodyPr/>
        <a:lstStyle/>
        <a:p>
          <a:endParaRPr lang="fr-BE"/>
        </a:p>
      </dgm:t>
    </dgm:pt>
    <dgm:pt modelId="{066B3553-5A60-41E3-9EFD-75A55DC9CD38}" type="sibTrans" cxnId="{AE1951A0-AA38-451D-8890-7BB8DBFA0F49}">
      <dgm:prSet/>
      <dgm:spPr/>
      <dgm:t>
        <a:bodyPr/>
        <a:lstStyle/>
        <a:p>
          <a:endParaRPr lang="fr-BE"/>
        </a:p>
      </dgm:t>
    </dgm:pt>
    <dgm:pt modelId="{F4433DF2-84BB-475D-BEB9-6543D3E1C7E0}" type="pres">
      <dgm:prSet presAssocID="{4ACA2202-2300-49F8-B09F-F66AFF635639}" presName="linear" presStyleCnt="0">
        <dgm:presLayoutVars>
          <dgm:dir/>
          <dgm:animLvl val="lvl"/>
          <dgm:resizeHandles val="exact"/>
        </dgm:presLayoutVars>
      </dgm:prSet>
      <dgm:spPr/>
      <dgm:t>
        <a:bodyPr/>
        <a:lstStyle/>
        <a:p>
          <a:endParaRPr lang="fr-BE"/>
        </a:p>
      </dgm:t>
    </dgm:pt>
    <dgm:pt modelId="{C39A5F3A-7DD1-48B8-A41E-7A0642CD72D6}" type="pres">
      <dgm:prSet presAssocID="{F81A76CA-3A05-4AD6-A3F1-2CDD1708DEC8}" presName="parentLin" presStyleCnt="0"/>
      <dgm:spPr/>
    </dgm:pt>
    <dgm:pt modelId="{EC257275-63CE-477F-A1B2-B0256766E7D5}" type="pres">
      <dgm:prSet presAssocID="{F81A76CA-3A05-4AD6-A3F1-2CDD1708DEC8}" presName="parentLeftMargin" presStyleLbl="node1" presStyleIdx="0" presStyleCnt="4"/>
      <dgm:spPr/>
      <dgm:t>
        <a:bodyPr/>
        <a:lstStyle/>
        <a:p>
          <a:endParaRPr lang="fr-BE"/>
        </a:p>
      </dgm:t>
    </dgm:pt>
    <dgm:pt modelId="{B6692434-B5D3-467D-A056-01CD9122DAB1}" type="pres">
      <dgm:prSet presAssocID="{F81A76CA-3A05-4AD6-A3F1-2CDD1708DEC8}" presName="parentText" presStyleLbl="node1" presStyleIdx="0" presStyleCnt="4">
        <dgm:presLayoutVars>
          <dgm:chMax val="0"/>
          <dgm:bulletEnabled val="1"/>
        </dgm:presLayoutVars>
      </dgm:prSet>
      <dgm:spPr/>
      <dgm:t>
        <a:bodyPr/>
        <a:lstStyle/>
        <a:p>
          <a:endParaRPr lang="fr-BE"/>
        </a:p>
      </dgm:t>
    </dgm:pt>
    <dgm:pt modelId="{91670936-9A42-4973-8243-D268DD1BC09A}" type="pres">
      <dgm:prSet presAssocID="{F81A76CA-3A05-4AD6-A3F1-2CDD1708DEC8}" presName="negativeSpace" presStyleCnt="0"/>
      <dgm:spPr/>
    </dgm:pt>
    <dgm:pt modelId="{FA55D00C-7ED1-4704-8E92-D11D769B38FB}" type="pres">
      <dgm:prSet presAssocID="{F81A76CA-3A05-4AD6-A3F1-2CDD1708DEC8}" presName="childText" presStyleLbl="conFgAcc1" presStyleIdx="0" presStyleCnt="4">
        <dgm:presLayoutVars>
          <dgm:bulletEnabled val="1"/>
        </dgm:presLayoutVars>
      </dgm:prSet>
      <dgm:spPr/>
      <dgm:t>
        <a:bodyPr/>
        <a:lstStyle/>
        <a:p>
          <a:endParaRPr lang="fr-BE"/>
        </a:p>
      </dgm:t>
    </dgm:pt>
    <dgm:pt modelId="{2258B7E6-F651-49E1-8A45-0C9149365D4A}" type="pres">
      <dgm:prSet presAssocID="{F34903DF-B052-435F-AD17-7F00D44DB96D}" presName="spaceBetweenRectangles" presStyleCnt="0"/>
      <dgm:spPr/>
    </dgm:pt>
    <dgm:pt modelId="{6D29F159-5A9F-4336-AB06-1469052E9326}" type="pres">
      <dgm:prSet presAssocID="{FB45B88B-555A-4301-8837-D4686F4EF672}" presName="parentLin" presStyleCnt="0"/>
      <dgm:spPr/>
    </dgm:pt>
    <dgm:pt modelId="{F30D6290-33B4-4A40-86C3-B026D4CC0515}" type="pres">
      <dgm:prSet presAssocID="{FB45B88B-555A-4301-8837-D4686F4EF672}" presName="parentLeftMargin" presStyleLbl="node1" presStyleIdx="0" presStyleCnt="4"/>
      <dgm:spPr/>
      <dgm:t>
        <a:bodyPr/>
        <a:lstStyle/>
        <a:p>
          <a:endParaRPr lang="fr-BE"/>
        </a:p>
      </dgm:t>
    </dgm:pt>
    <dgm:pt modelId="{55BB30CD-A296-40DC-A889-30FBE49D6ACE}" type="pres">
      <dgm:prSet presAssocID="{FB45B88B-555A-4301-8837-D4686F4EF672}" presName="parentText" presStyleLbl="node1" presStyleIdx="1" presStyleCnt="4">
        <dgm:presLayoutVars>
          <dgm:chMax val="0"/>
          <dgm:bulletEnabled val="1"/>
        </dgm:presLayoutVars>
      </dgm:prSet>
      <dgm:spPr/>
      <dgm:t>
        <a:bodyPr/>
        <a:lstStyle/>
        <a:p>
          <a:endParaRPr lang="fr-BE"/>
        </a:p>
      </dgm:t>
    </dgm:pt>
    <dgm:pt modelId="{BA957A46-104B-4DEC-A4DB-42AD801853AA}" type="pres">
      <dgm:prSet presAssocID="{FB45B88B-555A-4301-8837-D4686F4EF672}" presName="negativeSpace" presStyleCnt="0"/>
      <dgm:spPr/>
    </dgm:pt>
    <dgm:pt modelId="{055560EF-2C40-42B8-9F95-725A60867EA4}" type="pres">
      <dgm:prSet presAssocID="{FB45B88B-555A-4301-8837-D4686F4EF672}" presName="childText" presStyleLbl="conFgAcc1" presStyleIdx="1" presStyleCnt="4">
        <dgm:presLayoutVars>
          <dgm:bulletEnabled val="1"/>
        </dgm:presLayoutVars>
      </dgm:prSet>
      <dgm:spPr/>
      <dgm:t>
        <a:bodyPr/>
        <a:lstStyle/>
        <a:p>
          <a:endParaRPr lang="fr-BE"/>
        </a:p>
      </dgm:t>
    </dgm:pt>
    <dgm:pt modelId="{EEE0A0DC-FD1C-4CCC-8953-D3FA696E57BB}" type="pres">
      <dgm:prSet presAssocID="{22A62F80-2845-4808-B183-F75179C9A726}" presName="spaceBetweenRectangles" presStyleCnt="0"/>
      <dgm:spPr/>
    </dgm:pt>
    <dgm:pt modelId="{5AC91CDA-CE15-4FD8-A4E3-AB7CDE7F948F}" type="pres">
      <dgm:prSet presAssocID="{07650FC1-853E-4676-B3D1-2CAD010AEF39}" presName="parentLin" presStyleCnt="0"/>
      <dgm:spPr/>
    </dgm:pt>
    <dgm:pt modelId="{EDE937A1-E7E1-4E29-983B-FEF31930C5B0}" type="pres">
      <dgm:prSet presAssocID="{07650FC1-853E-4676-B3D1-2CAD010AEF39}" presName="parentLeftMargin" presStyleLbl="node1" presStyleIdx="1" presStyleCnt="4"/>
      <dgm:spPr/>
      <dgm:t>
        <a:bodyPr/>
        <a:lstStyle/>
        <a:p>
          <a:endParaRPr lang="fr-BE"/>
        </a:p>
      </dgm:t>
    </dgm:pt>
    <dgm:pt modelId="{FD42F06E-626D-4399-AF3F-03C52AB8424A}" type="pres">
      <dgm:prSet presAssocID="{07650FC1-853E-4676-B3D1-2CAD010AEF39}" presName="parentText" presStyleLbl="node1" presStyleIdx="2" presStyleCnt="4">
        <dgm:presLayoutVars>
          <dgm:chMax val="0"/>
          <dgm:bulletEnabled val="1"/>
        </dgm:presLayoutVars>
      </dgm:prSet>
      <dgm:spPr/>
      <dgm:t>
        <a:bodyPr/>
        <a:lstStyle/>
        <a:p>
          <a:endParaRPr lang="fr-BE"/>
        </a:p>
      </dgm:t>
    </dgm:pt>
    <dgm:pt modelId="{35345748-E8E5-48E7-BD03-E2D115AACD1D}" type="pres">
      <dgm:prSet presAssocID="{07650FC1-853E-4676-B3D1-2CAD010AEF39}" presName="negativeSpace" presStyleCnt="0"/>
      <dgm:spPr/>
    </dgm:pt>
    <dgm:pt modelId="{DEC1E015-66FF-40CE-9231-8311FC433849}" type="pres">
      <dgm:prSet presAssocID="{07650FC1-853E-4676-B3D1-2CAD010AEF39}" presName="childText" presStyleLbl="conFgAcc1" presStyleIdx="2" presStyleCnt="4">
        <dgm:presLayoutVars>
          <dgm:bulletEnabled val="1"/>
        </dgm:presLayoutVars>
      </dgm:prSet>
      <dgm:spPr/>
      <dgm:t>
        <a:bodyPr/>
        <a:lstStyle/>
        <a:p>
          <a:endParaRPr lang="fr-BE"/>
        </a:p>
      </dgm:t>
    </dgm:pt>
    <dgm:pt modelId="{5A9A5828-2CCE-41C3-9FDB-89CA817DB920}" type="pres">
      <dgm:prSet presAssocID="{4A55CC85-F89A-4064-BEB8-85DB3E85D5D2}" presName="spaceBetweenRectangles" presStyleCnt="0"/>
      <dgm:spPr/>
    </dgm:pt>
    <dgm:pt modelId="{09818C66-3028-4C2B-B727-A7BC29CFCF51}" type="pres">
      <dgm:prSet presAssocID="{22FEB04A-9F3D-441A-A7EB-7C15F3CD6827}" presName="parentLin" presStyleCnt="0"/>
      <dgm:spPr/>
    </dgm:pt>
    <dgm:pt modelId="{12E1C623-7137-445E-BB03-25E4A08A13BB}" type="pres">
      <dgm:prSet presAssocID="{22FEB04A-9F3D-441A-A7EB-7C15F3CD6827}" presName="parentLeftMargin" presStyleLbl="node1" presStyleIdx="2" presStyleCnt="4"/>
      <dgm:spPr/>
      <dgm:t>
        <a:bodyPr/>
        <a:lstStyle/>
        <a:p>
          <a:endParaRPr lang="fr-BE"/>
        </a:p>
      </dgm:t>
    </dgm:pt>
    <dgm:pt modelId="{952DBE63-4373-440F-BB67-F7BBFA043A50}" type="pres">
      <dgm:prSet presAssocID="{22FEB04A-9F3D-441A-A7EB-7C15F3CD6827}" presName="parentText" presStyleLbl="node1" presStyleIdx="3" presStyleCnt="4">
        <dgm:presLayoutVars>
          <dgm:chMax val="0"/>
          <dgm:bulletEnabled val="1"/>
        </dgm:presLayoutVars>
      </dgm:prSet>
      <dgm:spPr/>
      <dgm:t>
        <a:bodyPr/>
        <a:lstStyle/>
        <a:p>
          <a:endParaRPr lang="fr-BE"/>
        </a:p>
      </dgm:t>
    </dgm:pt>
    <dgm:pt modelId="{C7C1BDBA-9D3F-452A-8E03-2AE7A255B17C}" type="pres">
      <dgm:prSet presAssocID="{22FEB04A-9F3D-441A-A7EB-7C15F3CD6827}" presName="negativeSpace" presStyleCnt="0"/>
      <dgm:spPr/>
    </dgm:pt>
    <dgm:pt modelId="{96EFF6A0-2BD1-4542-9F7D-7E69D0813B67}" type="pres">
      <dgm:prSet presAssocID="{22FEB04A-9F3D-441A-A7EB-7C15F3CD6827}" presName="childText" presStyleLbl="conFgAcc1" presStyleIdx="3" presStyleCnt="4">
        <dgm:presLayoutVars>
          <dgm:bulletEnabled val="1"/>
        </dgm:presLayoutVars>
      </dgm:prSet>
      <dgm:spPr/>
      <dgm:t>
        <a:bodyPr/>
        <a:lstStyle/>
        <a:p>
          <a:endParaRPr lang="fr-BE"/>
        </a:p>
      </dgm:t>
    </dgm:pt>
  </dgm:ptLst>
  <dgm:cxnLst>
    <dgm:cxn modelId="{079F8313-C760-403F-AFE0-5142B1A4FC8C}" srcId="{F81A76CA-3A05-4AD6-A3F1-2CDD1708DEC8}" destId="{2D8854CB-57FC-4DC0-BFB4-36DF0D925F44}" srcOrd="0" destOrd="0" parTransId="{F20DDCF2-3F80-47FE-B62D-C9D32A198ED8}" sibTransId="{C3A3E06D-9635-4A0B-954F-0ED05A580C5E}"/>
    <dgm:cxn modelId="{CE11EDB2-FFA3-4E1F-84CE-E671825D6A7F}" srcId="{4ACA2202-2300-49F8-B09F-F66AFF635639}" destId="{F81A76CA-3A05-4AD6-A3F1-2CDD1708DEC8}" srcOrd="0" destOrd="0" parTransId="{34059604-E45F-4F31-90F4-A2C9831E0C48}" sibTransId="{F34903DF-B052-435F-AD17-7F00D44DB96D}"/>
    <dgm:cxn modelId="{13A8D1CC-C366-4991-B7C2-696C12579631}" srcId="{FB45B88B-555A-4301-8837-D4686F4EF672}" destId="{1B9B0D42-11AB-4ABB-9B63-35A41F076BAA}" srcOrd="0" destOrd="0" parTransId="{FF9DA625-BAC3-404A-9573-D3D68FDBD0D5}" sibTransId="{ADA337C3-1D64-42B8-A23F-14E28A50CCF9}"/>
    <dgm:cxn modelId="{8C272C1F-00EC-40F8-9349-74B12E575F47}" srcId="{4ACA2202-2300-49F8-B09F-F66AFF635639}" destId="{22FEB04A-9F3D-441A-A7EB-7C15F3CD6827}" srcOrd="3" destOrd="0" parTransId="{BAB1A8E5-F964-40F4-8ADF-E1ED6C077B7C}" sibTransId="{BA92C6B3-0713-4BF5-B69F-53C37779B41C}"/>
    <dgm:cxn modelId="{F05D498B-7BDA-4024-A326-E4405B8CC533}" type="presOf" srcId="{F81A76CA-3A05-4AD6-A3F1-2CDD1708DEC8}" destId="{EC257275-63CE-477F-A1B2-B0256766E7D5}" srcOrd="0" destOrd="0" presId="urn:microsoft.com/office/officeart/2005/8/layout/list1"/>
    <dgm:cxn modelId="{37DEC18E-8E3B-486C-A562-D47C033235EC}" type="presOf" srcId="{07650FC1-853E-4676-B3D1-2CAD010AEF39}" destId="{FD42F06E-626D-4399-AF3F-03C52AB8424A}" srcOrd="1" destOrd="0" presId="urn:microsoft.com/office/officeart/2005/8/layout/list1"/>
    <dgm:cxn modelId="{D1659AD1-BADB-47D5-9826-49404D3B4027}" type="presOf" srcId="{2D8854CB-57FC-4DC0-BFB4-36DF0D925F44}" destId="{FA55D00C-7ED1-4704-8E92-D11D769B38FB}" srcOrd="0" destOrd="0" presId="urn:microsoft.com/office/officeart/2005/8/layout/list1"/>
    <dgm:cxn modelId="{B03C07C2-3A25-4FE9-B4F0-8C559DEC6430}" type="presOf" srcId="{FB45B88B-555A-4301-8837-D4686F4EF672}" destId="{F30D6290-33B4-4A40-86C3-B026D4CC0515}" srcOrd="0" destOrd="0" presId="urn:microsoft.com/office/officeart/2005/8/layout/list1"/>
    <dgm:cxn modelId="{7EB62C02-6CC6-41A3-B070-011A7EC2D37F}" type="presOf" srcId="{6D377214-3F9E-4E06-92A0-EAEEB27BD0F3}" destId="{96EFF6A0-2BD1-4542-9F7D-7E69D0813B67}" srcOrd="0" destOrd="0" presId="urn:microsoft.com/office/officeart/2005/8/layout/list1"/>
    <dgm:cxn modelId="{9F18C5DD-EF4B-4EBC-B20B-A5D40561511F}" srcId="{07650FC1-853E-4676-B3D1-2CAD010AEF39}" destId="{094DE3CC-31A4-4095-92B7-94B16CF6C5CB}" srcOrd="1" destOrd="0" parTransId="{FE0A8EED-92D0-4BA2-A5F8-D94435EF3813}" sibTransId="{7BE585BB-35A4-405C-BF0D-AF88723A0D95}"/>
    <dgm:cxn modelId="{4F554900-9DA4-4DA6-911E-69D35469AA3C}" type="presOf" srcId="{4ACA2202-2300-49F8-B09F-F66AFF635639}" destId="{F4433DF2-84BB-475D-BEB9-6543D3E1C7E0}" srcOrd="0" destOrd="0" presId="urn:microsoft.com/office/officeart/2005/8/layout/list1"/>
    <dgm:cxn modelId="{2628B1F5-954B-4C79-8C7F-D4BA2E18FB99}" type="presOf" srcId="{22FEB04A-9F3D-441A-A7EB-7C15F3CD6827}" destId="{952DBE63-4373-440F-BB67-F7BBFA043A50}" srcOrd="1" destOrd="0" presId="urn:microsoft.com/office/officeart/2005/8/layout/list1"/>
    <dgm:cxn modelId="{1D1C28EB-125D-4519-9654-E5101B0D62D9}" type="presOf" srcId="{1B9B0D42-11AB-4ABB-9B63-35A41F076BAA}" destId="{055560EF-2C40-42B8-9F95-725A60867EA4}" srcOrd="0" destOrd="0" presId="urn:microsoft.com/office/officeart/2005/8/layout/list1"/>
    <dgm:cxn modelId="{AE1951A0-AA38-451D-8890-7BB8DBFA0F49}" srcId="{22FEB04A-9F3D-441A-A7EB-7C15F3CD6827}" destId="{6D377214-3F9E-4E06-92A0-EAEEB27BD0F3}" srcOrd="0" destOrd="0" parTransId="{A5C92E36-A48F-457F-B6BF-2DEFC999F6E3}" sibTransId="{066B3553-5A60-41E3-9EFD-75A55DC9CD38}"/>
    <dgm:cxn modelId="{1E1CB31F-3CC6-4D96-A182-819FA00DA06A}" type="presOf" srcId="{094DE3CC-31A4-4095-92B7-94B16CF6C5CB}" destId="{DEC1E015-66FF-40CE-9231-8311FC433849}" srcOrd="0" destOrd="1" presId="urn:microsoft.com/office/officeart/2005/8/layout/list1"/>
    <dgm:cxn modelId="{5BDB4A0C-CC93-4CCD-9CF7-B8F4F14F29F7}" type="presOf" srcId="{DD0F9D03-30F8-48EC-966F-65CC935155AA}" destId="{DEC1E015-66FF-40CE-9231-8311FC433849}" srcOrd="0" destOrd="0" presId="urn:microsoft.com/office/officeart/2005/8/layout/list1"/>
    <dgm:cxn modelId="{B8633503-3D5C-46AD-950A-0E22F1593DA6}" srcId="{4ACA2202-2300-49F8-B09F-F66AFF635639}" destId="{FB45B88B-555A-4301-8837-D4686F4EF672}" srcOrd="1" destOrd="0" parTransId="{9BC4C627-1EB3-48A9-9B70-71A921598A14}" sibTransId="{22A62F80-2845-4808-B183-F75179C9A726}"/>
    <dgm:cxn modelId="{EA766C07-56FE-4CC0-B91C-7592891390A9}" type="presOf" srcId="{07650FC1-853E-4676-B3D1-2CAD010AEF39}" destId="{EDE937A1-E7E1-4E29-983B-FEF31930C5B0}" srcOrd="0" destOrd="0" presId="urn:microsoft.com/office/officeart/2005/8/layout/list1"/>
    <dgm:cxn modelId="{C4DC66F8-3C15-49F6-BC3F-46319A2A89EB}" srcId="{4ACA2202-2300-49F8-B09F-F66AFF635639}" destId="{07650FC1-853E-4676-B3D1-2CAD010AEF39}" srcOrd="2" destOrd="0" parTransId="{B7B4869C-D49F-4688-8736-398DE42A07FA}" sibTransId="{4A55CC85-F89A-4064-BEB8-85DB3E85D5D2}"/>
    <dgm:cxn modelId="{5C7C3514-255F-4766-A228-CCCC34A1C98B}" type="presOf" srcId="{22FEB04A-9F3D-441A-A7EB-7C15F3CD6827}" destId="{12E1C623-7137-445E-BB03-25E4A08A13BB}" srcOrd="0" destOrd="0" presId="urn:microsoft.com/office/officeart/2005/8/layout/list1"/>
    <dgm:cxn modelId="{C6F485E4-2774-4CF0-8491-76534FC10D81}" type="presOf" srcId="{FB45B88B-555A-4301-8837-D4686F4EF672}" destId="{55BB30CD-A296-40DC-A889-30FBE49D6ACE}" srcOrd="1" destOrd="0" presId="urn:microsoft.com/office/officeart/2005/8/layout/list1"/>
    <dgm:cxn modelId="{0AAE8AC2-1790-47D5-91BD-2DAE62793D82}" type="presOf" srcId="{F81A76CA-3A05-4AD6-A3F1-2CDD1708DEC8}" destId="{B6692434-B5D3-467D-A056-01CD9122DAB1}" srcOrd="1" destOrd="0" presId="urn:microsoft.com/office/officeart/2005/8/layout/list1"/>
    <dgm:cxn modelId="{07D6C7B7-0CA5-4316-8129-7FA48A04EE27}" srcId="{07650FC1-853E-4676-B3D1-2CAD010AEF39}" destId="{DD0F9D03-30F8-48EC-966F-65CC935155AA}" srcOrd="0" destOrd="0" parTransId="{B2C4D901-446B-492E-8ACE-21D67FF2D189}" sibTransId="{7783E027-E0D5-410F-8568-D0683325A92E}"/>
    <dgm:cxn modelId="{5D183D58-D8EE-4AA6-8306-E5646A4EA922}" type="presParOf" srcId="{F4433DF2-84BB-475D-BEB9-6543D3E1C7E0}" destId="{C39A5F3A-7DD1-48B8-A41E-7A0642CD72D6}" srcOrd="0" destOrd="0" presId="urn:microsoft.com/office/officeart/2005/8/layout/list1"/>
    <dgm:cxn modelId="{8DABAF12-1E79-41C7-8982-6676A4EF191D}" type="presParOf" srcId="{C39A5F3A-7DD1-48B8-A41E-7A0642CD72D6}" destId="{EC257275-63CE-477F-A1B2-B0256766E7D5}" srcOrd="0" destOrd="0" presId="urn:microsoft.com/office/officeart/2005/8/layout/list1"/>
    <dgm:cxn modelId="{06A8990F-2FDF-4A08-AF24-CECE3F736F52}" type="presParOf" srcId="{C39A5F3A-7DD1-48B8-A41E-7A0642CD72D6}" destId="{B6692434-B5D3-467D-A056-01CD9122DAB1}" srcOrd="1" destOrd="0" presId="urn:microsoft.com/office/officeart/2005/8/layout/list1"/>
    <dgm:cxn modelId="{39F124A5-E2BE-449B-A275-D1D1B69054CD}" type="presParOf" srcId="{F4433DF2-84BB-475D-BEB9-6543D3E1C7E0}" destId="{91670936-9A42-4973-8243-D268DD1BC09A}" srcOrd="1" destOrd="0" presId="urn:microsoft.com/office/officeart/2005/8/layout/list1"/>
    <dgm:cxn modelId="{741B9A3E-5F68-4AA9-97E4-59D14E456A8E}" type="presParOf" srcId="{F4433DF2-84BB-475D-BEB9-6543D3E1C7E0}" destId="{FA55D00C-7ED1-4704-8E92-D11D769B38FB}" srcOrd="2" destOrd="0" presId="urn:microsoft.com/office/officeart/2005/8/layout/list1"/>
    <dgm:cxn modelId="{C17C87C0-B250-4208-82EC-B6D24E47A9E3}" type="presParOf" srcId="{F4433DF2-84BB-475D-BEB9-6543D3E1C7E0}" destId="{2258B7E6-F651-49E1-8A45-0C9149365D4A}" srcOrd="3" destOrd="0" presId="urn:microsoft.com/office/officeart/2005/8/layout/list1"/>
    <dgm:cxn modelId="{704944E2-688C-414B-AA54-721C796F1E12}" type="presParOf" srcId="{F4433DF2-84BB-475D-BEB9-6543D3E1C7E0}" destId="{6D29F159-5A9F-4336-AB06-1469052E9326}" srcOrd="4" destOrd="0" presId="urn:microsoft.com/office/officeart/2005/8/layout/list1"/>
    <dgm:cxn modelId="{2ED74132-35D3-49D8-8C19-8AD39BFFB4D5}" type="presParOf" srcId="{6D29F159-5A9F-4336-AB06-1469052E9326}" destId="{F30D6290-33B4-4A40-86C3-B026D4CC0515}" srcOrd="0" destOrd="0" presId="urn:microsoft.com/office/officeart/2005/8/layout/list1"/>
    <dgm:cxn modelId="{5C87A511-7E29-43C0-8321-814B6E4DE042}" type="presParOf" srcId="{6D29F159-5A9F-4336-AB06-1469052E9326}" destId="{55BB30CD-A296-40DC-A889-30FBE49D6ACE}" srcOrd="1" destOrd="0" presId="urn:microsoft.com/office/officeart/2005/8/layout/list1"/>
    <dgm:cxn modelId="{9970E083-796F-441F-B81D-B230E9FA2B59}" type="presParOf" srcId="{F4433DF2-84BB-475D-BEB9-6543D3E1C7E0}" destId="{BA957A46-104B-4DEC-A4DB-42AD801853AA}" srcOrd="5" destOrd="0" presId="urn:microsoft.com/office/officeart/2005/8/layout/list1"/>
    <dgm:cxn modelId="{5A548AE4-54D3-4D19-A380-0545F05AE9B8}" type="presParOf" srcId="{F4433DF2-84BB-475D-BEB9-6543D3E1C7E0}" destId="{055560EF-2C40-42B8-9F95-725A60867EA4}" srcOrd="6" destOrd="0" presId="urn:microsoft.com/office/officeart/2005/8/layout/list1"/>
    <dgm:cxn modelId="{573D6C7F-2E65-4A22-927A-1081D8D6385B}" type="presParOf" srcId="{F4433DF2-84BB-475D-BEB9-6543D3E1C7E0}" destId="{EEE0A0DC-FD1C-4CCC-8953-D3FA696E57BB}" srcOrd="7" destOrd="0" presId="urn:microsoft.com/office/officeart/2005/8/layout/list1"/>
    <dgm:cxn modelId="{9589337D-1AD0-4921-AC53-77227925376F}" type="presParOf" srcId="{F4433DF2-84BB-475D-BEB9-6543D3E1C7E0}" destId="{5AC91CDA-CE15-4FD8-A4E3-AB7CDE7F948F}" srcOrd="8" destOrd="0" presId="urn:microsoft.com/office/officeart/2005/8/layout/list1"/>
    <dgm:cxn modelId="{FDCEFE48-2503-4EAF-B230-6E2B89E6DC4A}" type="presParOf" srcId="{5AC91CDA-CE15-4FD8-A4E3-AB7CDE7F948F}" destId="{EDE937A1-E7E1-4E29-983B-FEF31930C5B0}" srcOrd="0" destOrd="0" presId="urn:microsoft.com/office/officeart/2005/8/layout/list1"/>
    <dgm:cxn modelId="{4A9EACCD-25CD-436E-B967-A1B1A2DE5907}" type="presParOf" srcId="{5AC91CDA-CE15-4FD8-A4E3-AB7CDE7F948F}" destId="{FD42F06E-626D-4399-AF3F-03C52AB8424A}" srcOrd="1" destOrd="0" presId="urn:microsoft.com/office/officeart/2005/8/layout/list1"/>
    <dgm:cxn modelId="{BC132A0E-CC8B-4C5C-8BA8-79A0F7E70566}" type="presParOf" srcId="{F4433DF2-84BB-475D-BEB9-6543D3E1C7E0}" destId="{35345748-E8E5-48E7-BD03-E2D115AACD1D}" srcOrd="9" destOrd="0" presId="urn:microsoft.com/office/officeart/2005/8/layout/list1"/>
    <dgm:cxn modelId="{DF425A88-0FE8-411E-856D-5C24B1A40F17}" type="presParOf" srcId="{F4433DF2-84BB-475D-BEB9-6543D3E1C7E0}" destId="{DEC1E015-66FF-40CE-9231-8311FC433849}" srcOrd="10" destOrd="0" presId="urn:microsoft.com/office/officeart/2005/8/layout/list1"/>
    <dgm:cxn modelId="{4D73F890-73FE-45FF-AF68-BEA8281B8A19}" type="presParOf" srcId="{F4433DF2-84BB-475D-BEB9-6543D3E1C7E0}" destId="{5A9A5828-2CCE-41C3-9FDB-89CA817DB920}" srcOrd="11" destOrd="0" presId="urn:microsoft.com/office/officeart/2005/8/layout/list1"/>
    <dgm:cxn modelId="{29587631-60CB-4BF8-B22C-9551159AB305}" type="presParOf" srcId="{F4433DF2-84BB-475D-BEB9-6543D3E1C7E0}" destId="{09818C66-3028-4C2B-B727-A7BC29CFCF51}" srcOrd="12" destOrd="0" presId="urn:microsoft.com/office/officeart/2005/8/layout/list1"/>
    <dgm:cxn modelId="{99C208D5-D130-4795-BFC1-3F8100E5631C}" type="presParOf" srcId="{09818C66-3028-4C2B-B727-A7BC29CFCF51}" destId="{12E1C623-7137-445E-BB03-25E4A08A13BB}" srcOrd="0" destOrd="0" presId="urn:microsoft.com/office/officeart/2005/8/layout/list1"/>
    <dgm:cxn modelId="{44E29877-0B78-4A45-BE4E-7EA0D150CB17}" type="presParOf" srcId="{09818C66-3028-4C2B-B727-A7BC29CFCF51}" destId="{952DBE63-4373-440F-BB67-F7BBFA043A50}" srcOrd="1" destOrd="0" presId="urn:microsoft.com/office/officeart/2005/8/layout/list1"/>
    <dgm:cxn modelId="{72D8D4AB-5925-48E2-A1BB-41E16F73EC5C}" type="presParOf" srcId="{F4433DF2-84BB-475D-BEB9-6543D3E1C7E0}" destId="{C7C1BDBA-9D3F-452A-8E03-2AE7A255B17C}" srcOrd="13" destOrd="0" presId="urn:microsoft.com/office/officeart/2005/8/layout/list1"/>
    <dgm:cxn modelId="{EDA18050-A633-49B8-8C1C-46CDDB10B7CA}" type="presParOf" srcId="{F4433DF2-84BB-475D-BEB9-6543D3E1C7E0}" destId="{96EFF6A0-2BD1-4542-9F7D-7E69D0813B67}"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F1FAD01-E080-44B4-9543-32BD1000BAA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933E5764-401A-4F37-81B4-384A73D18F90}">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err="1" smtClean="0"/>
            <a:t>Belcotax</a:t>
          </a:r>
          <a:r>
            <a:rPr lang="fr-BE" dirty="0" smtClean="0"/>
            <a:t> on Web</a:t>
          </a:r>
          <a:endParaRPr lang="fr-BE" dirty="0"/>
        </a:p>
      </dgm:t>
    </dgm:pt>
    <dgm:pt modelId="{C1762DEC-7E1B-484A-A130-0291900D46C6}" type="parTrans" cxnId="{E62A0C30-EF6E-48E2-ABE8-5A2440323BDB}">
      <dgm:prSet/>
      <dgm:spPr/>
      <dgm:t>
        <a:bodyPr/>
        <a:lstStyle/>
        <a:p>
          <a:endParaRPr lang="fr-BE"/>
        </a:p>
      </dgm:t>
    </dgm:pt>
    <dgm:pt modelId="{6A8C9B41-A3E9-4CFC-BF96-05F66A4E3DC8}" type="sibTrans" cxnId="{E62A0C30-EF6E-48E2-ABE8-5A2440323BDB}">
      <dgm:prSet/>
      <dgm:spPr/>
      <dgm:t>
        <a:bodyPr/>
        <a:lstStyle/>
        <a:p>
          <a:endParaRPr lang="fr-BE"/>
        </a:p>
      </dgm:t>
    </dgm:pt>
    <dgm:pt modelId="{D11E781F-9724-4D27-8560-9E21A123E837}" type="pres">
      <dgm:prSet presAssocID="{DF1FAD01-E080-44B4-9543-32BD1000BAA2}" presName="linear" presStyleCnt="0">
        <dgm:presLayoutVars>
          <dgm:dir/>
          <dgm:animLvl val="lvl"/>
          <dgm:resizeHandles val="exact"/>
        </dgm:presLayoutVars>
      </dgm:prSet>
      <dgm:spPr/>
      <dgm:t>
        <a:bodyPr/>
        <a:lstStyle/>
        <a:p>
          <a:endParaRPr lang="fr-BE"/>
        </a:p>
      </dgm:t>
    </dgm:pt>
    <dgm:pt modelId="{9B6115E6-0E9A-4EA2-8B0A-8F8DDDAB2C5E}" type="pres">
      <dgm:prSet presAssocID="{933E5764-401A-4F37-81B4-384A73D18F90}" presName="parentLin" presStyleCnt="0"/>
      <dgm:spPr/>
    </dgm:pt>
    <dgm:pt modelId="{60CBA6CA-4D74-4CF5-BF43-BDB9C242F317}" type="pres">
      <dgm:prSet presAssocID="{933E5764-401A-4F37-81B4-384A73D18F90}" presName="parentLeftMargin" presStyleLbl="node1" presStyleIdx="0" presStyleCnt="1"/>
      <dgm:spPr/>
      <dgm:t>
        <a:bodyPr/>
        <a:lstStyle/>
        <a:p>
          <a:endParaRPr lang="fr-BE"/>
        </a:p>
      </dgm:t>
    </dgm:pt>
    <dgm:pt modelId="{E077AC76-49FF-48DD-9B49-0E563D9FF8CD}" type="pres">
      <dgm:prSet presAssocID="{933E5764-401A-4F37-81B4-384A73D18F90}" presName="parentText" presStyleLbl="node1" presStyleIdx="0" presStyleCnt="1">
        <dgm:presLayoutVars>
          <dgm:chMax val="0"/>
          <dgm:bulletEnabled val="1"/>
        </dgm:presLayoutVars>
      </dgm:prSet>
      <dgm:spPr/>
      <dgm:t>
        <a:bodyPr/>
        <a:lstStyle/>
        <a:p>
          <a:endParaRPr lang="fr-BE"/>
        </a:p>
      </dgm:t>
    </dgm:pt>
    <dgm:pt modelId="{35EBED18-19EC-4ED6-9509-07058B560362}" type="pres">
      <dgm:prSet presAssocID="{933E5764-401A-4F37-81B4-384A73D18F90}" presName="negativeSpace" presStyleCnt="0"/>
      <dgm:spPr/>
    </dgm:pt>
    <dgm:pt modelId="{755F5C0C-BB50-479C-BA6A-04A5767E3A72}" type="pres">
      <dgm:prSet presAssocID="{933E5764-401A-4F37-81B4-384A73D18F90}" presName="childText" presStyleLbl="conFgAcc1" presStyleIdx="0" presStyleCnt="1" custScaleY="627247">
        <dgm:presLayoutVars>
          <dgm:bulletEnabled val="1"/>
        </dgm:presLayoutVars>
      </dgm:prSet>
      <dgm:spPr/>
    </dgm:pt>
  </dgm:ptLst>
  <dgm:cxnLst>
    <dgm:cxn modelId="{C214D682-1B7B-4107-8C60-7DF9C705BF28}" type="presOf" srcId="{DF1FAD01-E080-44B4-9543-32BD1000BAA2}" destId="{D11E781F-9724-4D27-8560-9E21A123E837}" srcOrd="0" destOrd="0" presId="urn:microsoft.com/office/officeart/2005/8/layout/list1"/>
    <dgm:cxn modelId="{E62A0C30-EF6E-48E2-ABE8-5A2440323BDB}" srcId="{DF1FAD01-E080-44B4-9543-32BD1000BAA2}" destId="{933E5764-401A-4F37-81B4-384A73D18F90}" srcOrd="0" destOrd="0" parTransId="{C1762DEC-7E1B-484A-A130-0291900D46C6}" sibTransId="{6A8C9B41-A3E9-4CFC-BF96-05F66A4E3DC8}"/>
    <dgm:cxn modelId="{11A2C9A1-FF5B-4165-8999-1CEAD261EB0C}" type="presOf" srcId="{933E5764-401A-4F37-81B4-384A73D18F90}" destId="{E077AC76-49FF-48DD-9B49-0E563D9FF8CD}" srcOrd="1" destOrd="0" presId="urn:microsoft.com/office/officeart/2005/8/layout/list1"/>
    <dgm:cxn modelId="{1C40F58E-4719-411A-8554-17FE251D5690}" type="presOf" srcId="{933E5764-401A-4F37-81B4-384A73D18F90}" destId="{60CBA6CA-4D74-4CF5-BF43-BDB9C242F317}" srcOrd="0" destOrd="0" presId="urn:microsoft.com/office/officeart/2005/8/layout/list1"/>
    <dgm:cxn modelId="{4ED5D09E-3458-4018-9E9E-CFC6B40FA1A0}" type="presParOf" srcId="{D11E781F-9724-4D27-8560-9E21A123E837}" destId="{9B6115E6-0E9A-4EA2-8B0A-8F8DDDAB2C5E}" srcOrd="0" destOrd="0" presId="urn:microsoft.com/office/officeart/2005/8/layout/list1"/>
    <dgm:cxn modelId="{F8718295-93BB-49A5-A24A-2FC60E33FBA1}" type="presParOf" srcId="{9B6115E6-0E9A-4EA2-8B0A-8F8DDDAB2C5E}" destId="{60CBA6CA-4D74-4CF5-BF43-BDB9C242F317}" srcOrd="0" destOrd="0" presId="urn:microsoft.com/office/officeart/2005/8/layout/list1"/>
    <dgm:cxn modelId="{BD36B7CF-5CC0-463B-84C7-F9211C0E5027}" type="presParOf" srcId="{9B6115E6-0E9A-4EA2-8B0A-8F8DDDAB2C5E}" destId="{E077AC76-49FF-48DD-9B49-0E563D9FF8CD}" srcOrd="1" destOrd="0" presId="urn:microsoft.com/office/officeart/2005/8/layout/list1"/>
    <dgm:cxn modelId="{1961EC82-32C1-4529-BB14-8331FF6B236C}" type="presParOf" srcId="{D11E781F-9724-4D27-8560-9E21A123E837}" destId="{35EBED18-19EC-4ED6-9509-07058B560362}" srcOrd="1" destOrd="0" presId="urn:microsoft.com/office/officeart/2005/8/layout/list1"/>
    <dgm:cxn modelId="{A49F5E80-A4A9-4C6C-B647-50D210DEE8C6}" type="presParOf" srcId="{D11E781F-9724-4D27-8560-9E21A123E837}" destId="{755F5C0C-BB50-479C-BA6A-04A5767E3A7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FBE56AB-9783-4A58-81E1-FF2D0C2A10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BE"/>
        </a:p>
      </dgm:t>
    </dgm:pt>
    <dgm:pt modelId="{CFF62594-E379-4E44-AB53-7A7285180B24}">
      <dgm:prSet phldrT="[Texte]">
        <dgm:style>
          <a:lnRef idx="1">
            <a:schemeClr val="accent5"/>
          </a:lnRef>
          <a:fillRef idx="2">
            <a:schemeClr val="accent5"/>
          </a:fillRef>
          <a:effectRef idx="1">
            <a:schemeClr val="accent5"/>
          </a:effectRef>
          <a:fontRef idx="minor">
            <a:schemeClr val="dk1"/>
          </a:fontRef>
        </dgm:style>
      </dgm:prSet>
      <dgm:spPr/>
      <dgm:t>
        <a:bodyPr/>
        <a:lstStyle/>
        <a:p>
          <a:r>
            <a:rPr lang="fr-BE" dirty="0" smtClean="0"/>
            <a:t>Vous devez disposer ?</a:t>
          </a:r>
          <a:endParaRPr lang="fr-BE" dirty="0"/>
        </a:p>
      </dgm:t>
    </dgm:pt>
    <dgm:pt modelId="{782FF438-A02C-4223-8567-27E0E4458606}" type="parTrans" cxnId="{7EB76E9E-C2BC-40F2-B0A1-0B5090D4E187}">
      <dgm:prSet/>
      <dgm:spPr/>
      <dgm:t>
        <a:bodyPr/>
        <a:lstStyle/>
        <a:p>
          <a:endParaRPr lang="fr-BE"/>
        </a:p>
      </dgm:t>
    </dgm:pt>
    <dgm:pt modelId="{2C5EEDF1-8122-4BC5-8FF6-AA6C954826A2}" type="sibTrans" cxnId="{7EB76E9E-C2BC-40F2-B0A1-0B5090D4E187}">
      <dgm:prSet/>
      <dgm:spPr/>
      <dgm:t>
        <a:bodyPr/>
        <a:lstStyle/>
        <a:p>
          <a:endParaRPr lang="fr-BE"/>
        </a:p>
      </dgm:t>
    </dgm:pt>
    <dgm:pt modelId="{71E3C8E5-CDFD-45A6-ACA3-B1E2E596347A}">
      <dgm:prSet phldrT="[Texte]"/>
      <dgm:spPr/>
      <dgm:t>
        <a:bodyPr/>
        <a:lstStyle/>
        <a:p>
          <a:r>
            <a:rPr lang="fr-BE" dirty="0" smtClean="0"/>
            <a:t>Une carte d’identité électronique ou un certificat qualifié (</a:t>
          </a:r>
          <a:r>
            <a:rPr lang="fr-BE" dirty="0" err="1" smtClean="0"/>
            <a:t>VeriSign</a:t>
          </a:r>
          <a:r>
            <a:rPr lang="fr-BE" dirty="0" smtClean="0"/>
            <a:t>, </a:t>
          </a:r>
          <a:r>
            <a:rPr lang="fr-BE" dirty="0" err="1" smtClean="0"/>
            <a:t>Isabeml</a:t>
          </a:r>
          <a:r>
            <a:rPr lang="fr-BE" dirty="0" smtClean="0"/>
            <a:t>, …)</a:t>
          </a:r>
          <a:endParaRPr lang="fr-BE" dirty="0"/>
        </a:p>
      </dgm:t>
    </dgm:pt>
    <dgm:pt modelId="{2E7E9C56-6E7A-4CC1-8CDC-9012AEC2487E}" type="parTrans" cxnId="{E553745D-E576-4514-AB16-D09E944D2D6F}">
      <dgm:prSet/>
      <dgm:spPr/>
      <dgm:t>
        <a:bodyPr/>
        <a:lstStyle/>
        <a:p>
          <a:endParaRPr lang="fr-BE"/>
        </a:p>
      </dgm:t>
    </dgm:pt>
    <dgm:pt modelId="{C6C15376-793B-46EC-ADC9-DE6DEB14DAA9}" type="sibTrans" cxnId="{E553745D-E576-4514-AB16-D09E944D2D6F}">
      <dgm:prSet/>
      <dgm:spPr/>
      <dgm:t>
        <a:bodyPr/>
        <a:lstStyle/>
        <a:p>
          <a:endParaRPr lang="fr-BE"/>
        </a:p>
      </dgm:t>
    </dgm:pt>
    <dgm:pt modelId="{A0AE03E4-2F07-410E-B316-48A41949735B}">
      <dgm:prSet phldrT="[Texte]">
        <dgm:style>
          <a:lnRef idx="1">
            <a:schemeClr val="accent5"/>
          </a:lnRef>
          <a:fillRef idx="2">
            <a:schemeClr val="accent5"/>
          </a:fillRef>
          <a:effectRef idx="1">
            <a:schemeClr val="accent5"/>
          </a:effectRef>
          <a:fontRef idx="minor">
            <a:schemeClr val="dk1"/>
          </a:fontRef>
        </dgm:style>
      </dgm:prSet>
      <dgm:spPr/>
      <dgm:t>
        <a:bodyPr/>
        <a:lstStyle/>
        <a:p>
          <a:r>
            <a:rPr lang="fr-BE" dirty="0" smtClean="0"/>
            <a:t>Quel login et quel </a:t>
          </a:r>
          <a:r>
            <a:rPr lang="fr-BE" dirty="0" err="1" smtClean="0"/>
            <a:t>password</a:t>
          </a:r>
          <a:r>
            <a:rPr lang="fr-BE" dirty="0" smtClean="0"/>
            <a:t> ?</a:t>
          </a:r>
        </a:p>
      </dgm:t>
    </dgm:pt>
    <dgm:pt modelId="{43672A89-DF8A-43D7-955A-0D20EF09E2E0}" type="parTrans" cxnId="{F4D77BBE-3962-48AA-9E35-1CFC1B89F4FC}">
      <dgm:prSet/>
      <dgm:spPr/>
      <dgm:t>
        <a:bodyPr/>
        <a:lstStyle/>
        <a:p>
          <a:endParaRPr lang="fr-BE"/>
        </a:p>
      </dgm:t>
    </dgm:pt>
    <dgm:pt modelId="{5942798C-C0A0-4836-A7D0-5A0DC9E5A2CA}" type="sibTrans" cxnId="{F4D77BBE-3962-48AA-9E35-1CFC1B89F4FC}">
      <dgm:prSet/>
      <dgm:spPr/>
      <dgm:t>
        <a:bodyPr/>
        <a:lstStyle/>
        <a:p>
          <a:endParaRPr lang="fr-BE"/>
        </a:p>
      </dgm:t>
    </dgm:pt>
    <dgm:pt modelId="{6855191C-80BF-4D34-9199-438BB130B0D8}">
      <dgm:prSet phldrT="[Texte]"/>
      <dgm:spPr/>
      <dgm:t>
        <a:bodyPr/>
        <a:lstStyle/>
        <a:p>
          <a:r>
            <a:rPr lang="fr-BE" dirty="0" smtClean="0"/>
            <a:t>Vous êtes enregistré auprès de la sécurité sociale (ONSS) </a:t>
          </a:r>
          <a:endParaRPr lang="fr-BE" dirty="0"/>
        </a:p>
      </dgm:t>
    </dgm:pt>
    <dgm:pt modelId="{D3029ACC-3B2A-473F-8176-2E2E2F040820}" type="parTrans" cxnId="{BB7BD3B2-1C63-4167-BC8A-4D74C3F47C0B}">
      <dgm:prSet/>
      <dgm:spPr/>
      <dgm:t>
        <a:bodyPr/>
        <a:lstStyle/>
        <a:p>
          <a:endParaRPr lang="fr-BE"/>
        </a:p>
      </dgm:t>
    </dgm:pt>
    <dgm:pt modelId="{605FBAC7-0510-4CDB-8031-6050B08D815F}" type="sibTrans" cxnId="{BB7BD3B2-1C63-4167-BC8A-4D74C3F47C0B}">
      <dgm:prSet/>
      <dgm:spPr/>
      <dgm:t>
        <a:bodyPr/>
        <a:lstStyle/>
        <a:p>
          <a:endParaRPr lang="fr-BE"/>
        </a:p>
      </dgm:t>
    </dgm:pt>
    <dgm:pt modelId="{CF3D759A-2C73-41C9-A6A2-122D38D4C991}">
      <dgm:prSet phldrT="[Texte]"/>
      <dgm:spPr/>
      <dgm:t>
        <a:bodyPr/>
        <a:lstStyle/>
        <a:p>
          <a:r>
            <a:rPr lang="fr-BE" dirty="0" smtClean="0"/>
            <a:t>Une connexion internet et un navigateur standard</a:t>
          </a:r>
          <a:endParaRPr lang="fr-BE" dirty="0"/>
        </a:p>
      </dgm:t>
    </dgm:pt>
    <dgm:pt modelId="{53E466C9-BA1E-421F-96D1-F41F082A9E78}" type="parTrans" cxnId="{5A94003E-BF41-456D-A38D-2E336DBC75A9}">
      <dgm:prSet/>
      <dgm:spPr/>
      <dgm:t>
        <a:bodyPr/>
        <a:lstStyle/>
        <a:p>
          <a:endParaRPr lang="fr-BE"/>
        </a:p>
      </dgm:t>
    </dgm:pt>
    <dgm:pt modelId="{7338A042-C793-4AD7-8C35-C04A3DA58F8F}" type="sibTrans" cxnId="{5A94003E-BF41-456D-A38D-2E336DBC75A9}">
      <dgm:prSet/>
      <dgm:spPr/>
      <dgm:t>
        <a:bodyPr/>
        <a:lstStyle/>
        <a:p>
          <a:endParaRPr lang="fr-BE"/>
        </a:p>
      </dgm:t>
    </dgm:pt>
    <dgm:pt modelId="{686D0B37-D498-4369-A007-91C19F9B92D1}">
      <dgm:prSet phldrT="[Texte]"/>
      <dgm:spPr/>
      <dgm:t>
        <a:bodyPr/>
        <a:lstStyle/>
        <a:p>
          <a:r>
            <a:rPr lang="fr-BE" dirty="0" smtClean="0"/>
            <a:t>Vous utilisez les mêmes codes (login et </a:t>
          </a:r>
          <a:r>
            <a:rPr lang="fr-BE" dirty="0" err="1" smtClean="0"/>
            <a:t>password</a:t>
          </a:r>
          <a:r>
            <a:rPr lang="fr-BE" dirty="0" smtClean="0"/>
            <a:t>) + carte d’identité ou certificat qualifié</a:t>
          </a:r>
          <a:endParaRPr lang="fr-BE" dirty="0"/>
        </a:p>
      </dgm:t>
    </dgm:pt>
    <dgm:pt modelId="{6DA7F135-1F6A-42C6-B0C7-519503E16A68}" type="parTrans" cxnId="{DA023228-DA8A-4B4C-94FC-7B9FD1FB0D67}">
      <dgm:prSet/>
      <dgm:spPr/>
      <dgm:t>
        <a:bodyPr/>
        <a:lstStyle/>
        <a:p>
          <a:endParaRPr lang="fr-BE"/>
        </a:p>
      </dgm:t>
    </dgm:pt>
    <dgm:pt modelId="{1694C485-685E-4030-A3C4-2E751341377A}" type="sibTrans" cxnId="{DA023228-DA8A-4B4C-94FC-7B9FD1FB0D67}">
      <dgm:prSet/>
      <dgm:spPr/>
      <dgm:t>
        <a:bodyPr/>
        <a:lstStyle/>
        <a:p>
          <a:endParaRPr lang="fr-BE"/>
        </a:p>
      </dgm:t>
    </dgm:pt>
    <dgm:pt modelId="{87E13191-3521-4CB7-AC0E-EB1EEA48CCE2}">
      <dgm:prSet phldrT="[Texte]"/>
      <dgm:spPr/>
      <dgm:t>
        <a:bodyPr/>
        <a:lstStyle/>
        <a:p>
          <a:r>
            <a:rPr lang="fr-BE" dirty="0" smtClean="0"/>
            <a:t>Vous n’êtes pas encore enregistré auprès de la sécurité sociale</a:t>
          </a:r>
          <a:endParaRPr lang="fr-BE" dirty="0"/>
        </a:p>
      </dgm:t>
    </dgm:pt>
    <dgm:pt modelId="{68BFB1AE-DBCD-4BD6-AAD0-6FB2B071BB40}" type="parTrans" cxnId="{AC03C5AA-0422-42BC-B3AF-01E4DA43D2E6}">
      <dgm:prSet/>
      <dgm:spPr/>
      <dgm:t>
        <a:bodyPr/>
        <a:lstStyle/>
        <a:p>
          <a:endParaRPr lang="fr-BE"/>
        </a:p>
      </dgm:t>
    </dgm:pt>
    <dgm:pt modelId="{DF5E02CB-B937-4932-90AB-9359E5E2CEC3}" type="sibTrans" cxnId="{AC03C5AA-0422-42BC-B3AF-01E4DA43D2E6}">
      <dgm:prSet/>
      <dgm:spPr/>
      <dgm:t>
        <a:bodyPr/>
        <a:lstStyle/>
        <a:p>
          <a:endParaRPr lang="fr-BE"/>
        </a:p>
      </dgm:t>
    </dgm:pt>
    <dgm:pt modelId="{971F2107-513B-4122-92D4-EBF8A829385F}">
      <dgm:prSet phldrT="[Texte]"/>
      <dgm:spPr/>
      <dgm:t>
        <a:bodyPr/>
        <a:lstStyle/>
        <a:p>
          <a:r>
            <a:rPr lang="fr-BE" dirty="0" smtClean="0"/>
            <a:t>Vous vous enregistrez préalablement via </a:t>
          </a:r>
          <a:r>
            <a:rPr lang="fr-BE" dirty="0" smtClean="0">
              <a:hlinkClick xmlns:r="http://schemas.openxmlformats.org/officeDocument/2006/relationships" r:id="rId1"/>
            </a:rPr>
            <a:t>www.socialsecurity.be</a:t>
          </a:r>
          <a:endParaRPr lang="fr-BE" dirty="0"/>
        </a:p>
      </dgm:t>
    </dgm:pt>
    <dgm:pt modelId="{79C4D98E-9340-4247-B9DB-E4A16B237BC4}" type="parTrans" cxnId="{30111DE6-5DD0-4AAB-AA2E-2F7326CCE053}">
      <dgm:prSet/>
      <dgm:spPr/>
      <dgm:t>
        <a:bodyPr/>
        <a:lstStyle/>
        <a:p>
          <a:endParaRPr lang="fr-BE"/>
        </a:p>
      </dgm:t>
    </dgm:pt>
    <dgm:pt modelId="{D4E321B2-3DFC-416E-8D2B-00C57B149583}" type="sibTrans" cxnId="{30111DE6-5DD0-4AAB-AA2E-2F7326CCE053}">
      <dgm:prSet/>
      <dgm:spPr/>
      <dgm:t>
        <a:bodyPr/>
        <a:lstStyle/>
        <a:p>
          <a:endParaRPr lang="fr-BE"/>
        </a:p>
      </dgm:t>
    </dgm:pt>
    <dgm:pt modelId="{B196E86F-2E22-4143-9F05-22B6A0F10C35}">
      <dgm:prSet phldrT="[Texte]"/>
      <dgm:spPr/>
      <dgm:t>
        <a:bodyPr/>
        <a:lstStyle/>
        <a:p>
          <a:r>
            <a:rPr lang="fr-BE" dirty="0" smtClean="0"/>
            <a:t>Vous recevrez un login et </a:t>
          </a:r>
          <a:r>
            <a:rPr lang="fr-BE" dirty="0" err="1" smtClean="0"/>
            <a:t>password</a:t>
          </a:r>
          <a:endParaRPr lang="fr-BE" dirty="0"/>
        </a:p>
      </dgm:t>
    </dgm:pt>
    <dgm:pt modelId="{A03B02E0-E766-4A29-B15A-8F65C6258C79}" type="parTrans" cxnId="{8C6ADA17-DC12-445C-B09C-EB7BB55CAE42}">
      <dgm:prSet/>
      <dgm:spPr/>
      <dgm:t>
        <a:bodyPr/>
        <a:lstStyle/>
        <a:p>
          <a:endParaRPr lang="fr-BE"/>
        </a:p>
      </dgm:t>
    </dgm:pt>
    <dgm:pt modelId="{BA3AD0E3-A80D-4D38-8957-3E4BD26EE285}" type="sibTrans" cxnId="{8C6ADA17-DC12-445C-B09C-EB7BB55CAE42}">
      <dgm:prSet/>
      <dgm:spPr/>
      <dgm:t>
        <a:bodyPr/>
        <a:lstStyle/>
        <a:p>
          <a:endParaRPr lang="fr-BE"/>
        </a:p>
      </dgm:t>
    </dgm:pt>
    <dgm:pt modelId="{3E93F05E-ADE3-469F-B2A9-4AAB2CA5CFD7}">
      <dgm:prSet phldrT="[Texte]"/>
      <dgm:spPr/>
      <dgm:t>
        <a:bodyPr/>
        <a:lstStyle/>
        <a:p>
          <a:r>
            <a:rPr lang="fr-BE" dirty="0" smtClean="0"/>
            <a:t>Un login et un </a:t>
          </a:r>
          <a:r>
            <a:rPr lang="fr-BE" dirty="0" err="1" smtClean="0"/>
            <a:t>password</a:t>
          </a:r>
          <a:endParaRPr lang="fr-BE" dirty="0"/>
        </a:p>
      </dgm:t>
    </dgm:pt>
    <dgm:pt modelId="{78964D3F-05C2-42E9-B014-0E2261559EDC}" type="parTrans" cxnId="{BD160998-D8C3-4215-866A-71C0461CC96E}">
      <dgm:prSet/>
      <dgm:spPr/>
      <dgm:t>
        <a:bodyPr/>
        <a:lstStyle/>
        <a:p>
          <a:endParaRPr lang="fr-BE"/>
        </a:p>
      </dgm:t>
    </dgm:pt>
    <dgm:pt modelId="{7681A1C0-E295-44C9-A982-4C995551918C}" type="sibTrans" cxnId="{BD160998-D8C3-4215-866A-71C0461CC96E}">
      <dgm:prSet/>
      <dgm:spPr/>
      <dgm:t>
        <a:bodyPr/>
        <a:lstStyle/>
        <a:p>
          <a:endParaRPr lang="fr-BE"/>
        </a:p>
      </dgm:t>
    </dgm:pt>
    <dgm:pt modelId="{5FE758E2-8251-459B-847A-71E105976D94}">
      <dgm:prSet phldrT="[Texte]">
        <dgm:style>
          <a:lnRef idx="1">
            <a:schemeClr val="accent5"/>
          </a:lnRef>
          <a:fillRef idx="2">
            <a:schemeClr val="accent5"/>
          </a:fillRef>
          <a:effectRef idx="1">
            <a:schemeClr val="accent5"/>
          </a:effectRef>
          <a:fontRef idx="minor">
            <a:schemeClr val="dk1"/>
          </a:fontRef>
        </dgm:style>
      </dgm:prSet>
      <dgm:spPr/>
      <dgm:t>
        <a:bodyPr/>
        <a:lstStyle/>
        <a:p>
          <a:r>
            <a:rPr lang="fr-BE" dirty="0" smtClean="0"/>
            <a:t>Comment accéder à </a:t>
          </a:r>
          <a:r>
            <a:rPr lang="fr-BE" dirty="0" err="1" smtClean="0"/>
            <a:t>Belcotx</a:t>
          </a:r>
          <a:r>
            <a:rPr lang="fr-BE" dirty="0" smtClean="0"/>
            <a:t> on Web ?</a:t>
          </a:r>
          <a:endParaRPr lang="fr-BE" dirty="0"/>
        </a:p>
      </dgm:t>
    </dgm:pt>
    <dgm:pt modelId="{07A7874E-895B-45FC-89B5-F5DF2272CD92}" type="parTrans" cxnId="{56CF2347-1723-4F2C-A7AB-BB73D0B63288}">
      <dgm:prSet/>
      <dgm:spPr/>
      <dgm:t>
        <a:bodyPr/>
        <a:lstStyle/>
        <a:p>
          <a:endParaRPr lang="fr-BE"/>
        </a:p>
      </dgm:t>
    </dgm:pt>
    <dgm:pt modelId="{9DDC88ED-7894-4E19-B3E0-6D7F9EBA051D}" type="sibTrans" cxnId="{56CF2347-1723-4F2C-A7AB-BB73D0B63288}">
      <dgm:prSet/>
      <dgm:spPr/>
      <dgm:t>
        <a:bodyPr/>
        <a:lstStyle/>
        <a:p>
          <a:endParaRPr lang="fr-BE"/>
        </a:p>
      </dgm:t>
    </dgm:pt>
    <dgm:pt modelId="{C7FB0D64-61D0-4BD9-AFC5-7506DAC8EA62}">
      <dgm:prSet/>
      <dgm:spPr/>
      <dgm:t>
        <a:bodyPr/>
        <a:lstStyle/>
        <a:p>
          <a:r>
            <a:rPr lang="fr-BE" dirty="0" smtClean="0"/>
            <a:t>http://finances.belgium.be/fr/E-services/Belcotaxonweb/</a:t>
          </a:r>
          <a:endParaRPr lang="fr-BE" dirty="0"/>
        </a:p>
      </dgm:t>
    </dgm:pt>
    <dgm:pt modelId="{FD14F937-4ACD-47E2-BF92-383AD440BC28}" type="parTrans" cxnId="{F4E3282D-B0CB-4F11-B143-1235BD4ED4E1}">
      <dgm:prSet/>
      <dgm:spPr/>
      <dgm:t>
        <a:bodyPr/>
        <a:lstStyle/>
        <a:p>
          <a:endParaRPr lang="fr-BE"/>
        </a:p>
      </dgm:t>
    </dgm:pt>
    <dgm:pt modelId="{8DC2E909-465F-4F62-A29D-E96D4ACBECAD}" type="sibTrans" cxnId="{F4E3282D-B0CB-4F11-B143-1235BD4ED4E1}">
      <dgm:prSet/>
      <dgm:spPr/>
      <dgm:t>
        <a:bodyPr/>
        <a:lstStyle/>
        <a:p>
          <a:endParaRPr lang="fr-BE"/>
        </a:p>
      </dgm:t>
    </dgm:pt>
    <dgm:pt modelId="{4FE55767-49F9-4DC5-AE4C-94514A67F0B8}" type="pres">
      <dgm:prSet presAssocID="{8FBE56AB-9783-4A58-81E1-FF2D0C2A10CD}" presName="linear" presStyleCnt="0">
        <dgm:presLayoutVars>
          <dgm:animLvl val="lvl"/>
          <dgm:resizeHandles val="exact"/>
        </dgm:presLayoutVars>
      </dgm:prSet>
      <dgm:spPr/>
      <dgm:t>
        <a:bodyPr/>
        <a:lstStyle/>
        <a:p>
          <a:endParaRPr lang="fr-BE"/>
        </a:p>
      </dgm:t>
    </dgm:pt>
    <dgm:pt modelId="{03CCDDCE-DFEB-4464-85ED-4A19B7460BF8}" type="pres">
      <dgm:prSet presAssocID="{CFF62594-E379-4E44-AB53-7A7285180B24}" presName="parentText" presStyleLbl="node1" presStyleIdx="0" presStyleCnt="3" custScaleY="93018">
        <dgm:presLayoutVars>
          <dgm:chMax val="0"/>
          <dgm:bulletEnabled val="1"/>
        </dgm:presLayoutVars>
      </dgm:prSet>
      <dgm:spPr/>
      <dgm:t>
        <a:bodyPr/>
        <a:lstStyle/>
        <a:p>
          <a:endParaRPr lang="fr-BE"/>
        </a:p>
      </dgm:t>
    </dgm:pt>
    <dgm:pt modelId="{84417EBF-3F90-4536-B021-5A18C0A02348}" type="pres">
      <dgm:prSet presAssocID="{CFF62594-E379-4E44-AB53-7A7285180B24}" presName="childText" presStyleLbl="revTx" presStyleIdx="0" presStyleCnt="3">
        <dgm:presLayoutVars>
          <dgm:bulletEnabled val="1"/>
        </dgm:presLayoutVars>
      </dgm:prSet>
      <dgm:spPr/>
      <dgm:t>
        <a:bodyPr/>
        <a:lstStyle/>
        <a:p>
          <a:endParaRPr lang="fr-BE"/>
        </a:p>
      </dgm:t>
    </dgm:pt>
    <dgm:pt modelId="{D340EAFD-E898-4C87-B97C-4CC6A9F4B8E7}" type="pres">
      <dgm:prSet presAssocID="{A0AE03E4-2F07-410E-B316-48A41949735B}" presName="parentText" presStyleLbl="node1" presStyleIdx="1" presStyleCnt="3">
        <dgm:presLayoutVars>
          <dgm:chMax val="0"/>
          <dgm:bulletEnabled val="1"/>
        </dgm:presLayoutVars>
      </dgm:prSet>
      <dgm:spPr/>
      <dgm:t>
        <a:bodyPr/>
        <a:lstStyle/>
        <a:p>
          <a:endParaRPr lang="fr-BE"/>
        </a:p>
      </dgm:t>
    </dgm:pt>
    <dgm:pt modelId="{9E425656-543D-4BBE-B92A-8B3C68353A76}" type="pres">
      <dgm:prSet presAssocID="{A0AE03E4-2F07-410E-B316-48A41949735B}" presName="childText" presStyleLbl="revTx" presStyleIdx="1" presStyleCnt="3">
        <dgm:presLayoutVars>
          <dgm:bulletEnabled val="1"/>
        </dgm:presLayoutVars>
      </dgm:prSet>
      <dgm:spPr/>
      <dgm:t>
        <a:bodyPr/>
        <a:lstStyle/>
        <a:p>
          <a:endParaRPr lang="fr-BE"/>
        </a:p>
      </dgm:t>
    </dgm:pt>
    <dgm:pt modelId="{CD78BA93-86B0-46FD-81F1-814EB9250208}" type="pres">
      <dgm:prSet presAssocID="{5FE758E2-8251-459B-847A-71E105976D94}" presName="parentText" presStyleLbl="node1" presStyleIdx="2" presStyleCnt="3">
        <dgm:presLayoutVars>
          <dgm:chMax val="0"/>
          <dgm:bulletEnabled val="1"/>
        </dgm:presLayoutVars>
      </dgm:prSet>
      <dgm:spPr/>
      <dgm:t>
        <a:bodyPr/>
        <a:lstStyle/>
        <a:p>
          <a:endParaRPr lang="fr-BE"/>
        </a:p>
      </dgm:t>
    </dgm:pt>
    <dgm:pt modelId="{0E72B2EE-0B4B-400A-B7DA-E7A64867D32B}" type="pres">
      <dgm:prSet presAssocID="{5FE758E2-8251-459B-847A-71E105976D94}" presName="childText" presStyleLbl="revTx" presStyleIdx="2" presStyleCnt="3">
        <dgm:presLayoutVars>
          <dgm:bulletEnabled val="1"/>
        </dgm:presLayoutVars>
      </dgm:prSet>
      <dgm:spPr/>
      <dgm:t>
        <a:bodyPr/>
        <a:lstStyle/>
        <a:p>
          <a:endParaRPr lang="fr-BE"/>
        </a:p>
      </dgm:t>
    </dgm:pt>
  </dgm:ptLst>
  <dgm:cxnLst>
    <dgm:cxn modelId="{63DCE40C-2297-4974-996B-6EACA41E56A6}" type="presOf" srcId="{B196E86F-2E22-4143-9F05-22B6A0F10C35}" destId="{9E425656-543D-4BBE-B92A-8B3C68353A76}" srcOrd="0" destOrd="4" presId="urn:microsoft.com/office/officeart/2005/8/layout/vList2"/>
    <dgm:cxn modelId="{DD99FDD1-4A41-440E-938A-0755F875932A}" type="presOf" srcId="{A0AE03E4-2F07-410E-B316-48A41949735B}" destId="{D340EAFD-E898-4C87-B97C-4CC6A9F4B8E7}" srcOrd="0" destOrd="0" presId="urn:microsoft.com/office/officeart/2005/8/layout/vList2"/>
    <dgm:cxn modelId="{E553745D-E576-4514-AB16-D09E944D2D6F}" srcId="{CFF62594-E379-4E44-AB53-7A7285180B24}" destId="{71E3C8E5-CDFD-45A6-ACA3-B1E2E596347A}" srcOrd="0" destOrd="0" parTransId="{2E7E9C56-6E7A-4CC1-8CDC-9012AEC2487E}" sibTransId="{C6C15376-793B-46EC-ADC9-DE6DEB14DAA9}"/>
    <dgm:cxn modelId="{A27A63FB-CB82-402D-8760-F0C115902975}" type="presOf" srcId="{5FE758E2-8251-459B-847A-71E105976D94}" destId="{CD78BA93-86B0-46FD-81F1-814EB9250208}" srcOrd="0" destOrd="0" presId="urn:microsoft.com/office/officeart/2005/8/layout/vList2"/>
    <dgm:cxn modelId="{2D5CC45D-4307-4E47-A4CC-8FCD19ECF4E8}" type="presOf" srcId="{CFF62594-E379-4E44-AB53-7A7285180B24}" destId="{03CCDDCE-DFEB-4464-85ED-4A19B7460BF8}" srcOrd="0" destOrd="0" presId="urn:microsoft.com/office/officeart/2005/8/layout/vList2"/>
    <dgm:cxn modelId="{F4D77BBE-3962-48AA-9E35-1CFC1B89F4FC}" srcId="{8FBE56AB-9783-4A58-81E1-FF2D0C2A10CD}" destId="{A0AE03E4-2F07-410E-B316-48A41949735B}" srcOrd="1" destOrd="0" parTransId="{43672A89-DF8A-43D7-955A-0D20EF09E2E0}" sibTransId="{5942798C-C0A0-4836-A7D0-5A0DC9E5A2CA}"/>
    <dgm:cxn modelId="{30111DE6-5DD0-4AAB-AA2E-2F7326CCE053}" srcId="{87E13191-3521-4CB7-AC0E-EB1EEA48CCE2}" destId="{971F2107-513B-4122-92D4-EBF8A829385F}" srcOrd="0" destOrd="0" parTransId="{79C4D98E-9340-4247-B9DB-E4A16B237BC4}" sibTransId="{D4E321B2-3DFC-416E-8D2B-00C57B149583}"/>
    <dgm:cxn modelId="{462161D9-0C24-410C-842E-4C7112A5DC7F}" type="presOf" srcId="{CF3D759A-2C73-41C9-A6A2-122D38D4C991}" destId="{84417EBF-3F90-4536-B021-5A18C0A02348}" srcOrd="0" destOrd="2" presId="urn:microsoft.com/office/officeart/2005/8/layout/vList2"/>
    <dgm:cxn modelId="{64B2F260-9BCA-45A5-AEF8-16C671AB01B2}" type="presOf" srcId="{971F2107-513B-4122-92D4-EBF8A829385F}" destId="{9E425656-543D-4BBE-B92A-8B3C68353A76}" srcOrd="0" destOrd="3" presId="urn:microsoft.com/office/officeart/2005/8/layout/vList2"/>
    <dgm:cxn modelId="{BD160998-D8C3-4215-866A-71C0461CC96E}" srcId="{CFF62594-E379-4E44-AB53-7A7285180B24}" destId="{3E93F05E-ADE3-469F-B2A9-4AAB2CA5CFD7}" srcOrd="1" destOrd="0" parTransId="{78964D3F-05C2-42E9-B014-0E2261559EDC}" sibTransId="{7681A1C0-E295-44C9-A982-4C995551918C}"/>
    <dgm:cxn modelId="{BB7BD3B2-1C63-4167-BC8A-4D74C3F47C0B}" srcId="{A0AE03E4-2F07-410E-B316-48A41949735B}" destId="{6855191C-80BF-4D34-9199-438BB130B0D8}" srcOrd="0" destOrd="0" parTransId="{D3029ACC-3B2A-473F-8176-2E2E2F040820}" sibTransId="{605FBAC7-0510-4CDB-8031-6050B08D815F}"/>
    <dgm:cxn modelId="{E89CA2BE-AA2E-4AF3-8007-F30532970C40}" type="presOf" srcId="{8FBE56AB-9783-4A58-81E1-FF2D0C2A10CD}" destId="{4FE55767-49F9-4DC5-AE4C-94514A67F0B8}" srcOrd="0" destOrd="0" presId="urn:microsoft.com/office/officeart/2005/8/layout/vList2"/>
    <dgm:cxn modelId="{5A94003E-BF41-456D-A38D-2E336DBC75A9}" srcId="{CFF62594-E379-4E44-AB53-7A7285180B24}" destId="{CF3D759A-2C73-41C9-A6A2-122D38D4C991}" srcOrd="2" destOrd="0" parTransId="{53E466C9-BA1E-421F-96D1-F41F082A9E78}" sibTransId="{7338A042-C793-4AD7-8C35-C04A3DA58F8F}"/>
    <dgm:cxn modelId="{AC03C5AA-0422-42BC-B3AF-01E4DA43D2E6}" srcId="{A0AE03E4-2F07-410E-B316-48A41949735B}" destId="{87E13191-3521-4CB7-AC0E-EB1EEA48CCE2}" srcOrd="1" destOrd="0" parTransId="{68BFB1AE-DBCD-4BD6-AAD0-6FB2B071BB40}" sibTransId="{DF5E02CB-B937-4932-90AB-9359E5E2CEC3}"/>
    <dgm:cxn modelId="{497ABB04-9E5B-45CB-8616-4D495694788D}" type="presOf" srcId="{3E93F05E-ADE3-469F-B2A9-4AAB2CA5CFD7}" destId="{84417EBF-3F90-4536-B021-5A18C0A02348}" srcOrd="0" destOrd="1" presId="urn:microsoft.com/office/officeart/2005/8/layout/vList2"/>
    <dgm:cxn modelId="{5FC042DD-B3A3-49C8-859D-0B3231ACC0AE}" type="presOf" srcId="{87E13191-3521-4CB7-AC0E-EB1EEA48CCE2}" destId="{9E425656-543D-4BBE-B92A-8B3C68353A76}" srcOrd="0" destOrd="2" presId="urn:microsoft.com/office/officeart/2005/8/layout/vList2"/>
    <dgm:cxn modelId="{8C6ADA17-DC12-445C-B09C-EB7BB55CAE42}" srcId="{87E13191-3521-4CB7-AC0E-EB1EEA48CCE2}" destId="{B196E86F-2E22-4143-9F05-22B6A0F10C35}" srcOrd="1" destOrd="0" parTransId="{A03B02E0-E766-4A29-B15A-8F65C6258C79}" sibTransId="{BA3AD0E3-A80D-4D38-8957-3E4BD26EE285}"/>
    <dgm:cxn modelId="{06F8B072-26A6-4149-AC6A-97A0FC7A622F}" type="presOf" srcId="{C7FB0D64-61D0-4BD9-AFC5-7506DAC8EA62}" destId="{0E72B2EE-0B4B-400A-B7DA-E7A64867D32B}" srcOrd="0" destOrd="0" presId="urn:microsoft.com/office/officeart/2005/8/layout/vList2"/>
    <dgm:cxn modelId="{65968DC3-4550-4992-ABCE-231B89476071}" type="presOf" srcId="{71E3C8E5-CDFD-45A6-ACA3-B1E2E596347A}" destId="{84417EBF-3F90-4536-B021-5A18C0A02348}" srcOrd="0" destOrd="0" presId="urn:microsoft.com/office/officeart/2005/8/layout/vList2"/>
    <dgm:cxn modelId="{DA023228-DA8A-4B4C-94FC-7B9FD1FB0D67}" srcId="{6855191C-80BF-4D34-9199-438BB130B0D8}" destId="{686D0B37-D498-4369-A007-91C19F9B92D1}" srcOrd="0" destOrd="0" parTransId="{6DA7F135-1F6A-42C6-B0C7-519503E16A68}" sibTransId="{1694C485-685E-4030-A3C4-2E751341377A}"/>
    <dgm:cxn modelId="{F4E3282D-B0CB-4F11-B143-1235BD4ED4E1}" srcId="{5FE758E2-8251-459B-847A-71E105976D94}" destId="{C7FB0D64-61D0-4BD9-AFC5-7506DAC8EA62}" srcOrd="0" destOrd="0" parTransId="{FD14F937-4ACD-47E2-BF92-383AD440BC28}" sibTransId="{8DC2E909-465F-4F62-A29D-E96D4ACBECAD}"/>
    <dgm:cxn modelId="{56CF2347-1723-4F2C-A7AB-BB73D0B63288}" srcId="{8FBE56AB-9783-4A58-81E1-FF2D0C2A10CD}" destId="{5FE758E2-8251-459B-847A-71E105976D94}" srcOrd="2" destOrd="0" parTransId="{07A7874E-895B-45FC-89B5-F5DF2272CD92}" sibTransId="{9DDC88ED-7894-4E19-B3E0-6D7F9EBA051D}"/>
    <dgm:cxn modelId="{91A2F934-BBE5-470A-BBFD-CF4DE441ED3E}" type="presOf" srcId="{686D0B37-D498-4369-A007-91C19F9B92D1}" destId="{9E425656-543D-4BBE-B92A-8B3C68353A76}" srcOrd="0" destOrd="1" presId="urn:microsoft.com/office/officeart/2005/8/layout/vList2"/>
    <dgm:cxn modelId="{7EB76E9E-C2BC-40F2-B0A1-0B5090D4E187}" srcId="{8FBE56AB-9783-4A58-81E1-FF2D0C2A10CD}" destId="{CFF62594-E379-4E44-AB53-7A7285180B24}" srcOrd="0" destOrd="0" parTransId="{782FF438-A02C-4223-8567-27E0E4458606}" sibTransId="{2C5EEDF1-8122-4BC5-8FF6-AA6C954826A2}"/>
    <dgm:cxn modelId="{CA008AFE-262B-4465-A9F6-1A39ED0A41F9}" type="presOf" srcId="{6855191C-80BF-4D34-9199-438BB130B0D8}" destId="{9E425656-543D-4BBE-B92A-8B3C68353A76}" srcOrd="0" destOrd="0" presId="urn:microsoft.com/office/officeart/2005/8/layout/vList2"/>
    <dgm:cxn modelId="{5A4CD552-2553-4380-9062-69A7BEEE22C5}" type="presParOf" srcId="{4FE55767-49F9-4DC5-AE4C-94514A67F0B8}" destId="{03CCDDCE-DFEB-4464-85ED-4A19B7460BF8}" srcOrd="0" destOrd="0" presId="urn:microsoft.com/office/officeart/2005/8/layout/vList2"/>
    <dgm:cxn modelId="{524B78C5-B969-427C-A44F-430D68C32BFA}" type="presParOf" srcId="{4FE55767-49F9-4DC5-AE4C-94514A67F0B8}" destId="{84417EBF-3F90-4536-B021-5A18C0A02348}" srcOrd="1" destOrd="0" presId="urn:microsoft.com/office/officeart/2005/8/layout/vList2"/>
    <dgm:cxn modelId="{115866A1-013A-4EBD-8997-40CF27B5EFB2}" type="presParOf" srcId="{4FE55767-49F9-4DC5-AE4C-94514A67F0B8}" destId="{D340EAFD-E898-4C87-B97C-4CC6A9F4B8E7}" srcOrd="2" destOrd="0" presId="urn:microsoft.com/office/officeart/2005/8/layout/vList2"/>
    <dgm:cxn modelId="{F35BDC4E-78F2-4BDD-9524-EB80B41B6743}" type="presParOf" srcId="{4FE55767-49F9-4DC5-AE4C-94514A67F0B8}" destId="{9E425656-543D-4BBE-B92A-8B3C68353A76}" srcOrd="3" destOrd="0" presId="urn:microsoft.com/office/officeart/2005/8/layout/vList2"/>
    <dgm:cxn modelId="{41C10DBC-6720-4E0C-BFEA-BEEA84484AB0}" type="presParOf" srcId="{4FE55767-49F9-4DC5-AE4C-94514A67F0B8}" destId="{CD78BA93-86B0-46FD-81F1-814EB9250208}" srcOrd="4" destOrd="0" presId="urn:microsoft.com/office/officeart/2005/8/layout/vList2"/>
    <dgm:cxn modelId="{4197B5A1-A82F-473A-B43D-70A6D6DC1A28}" type="presParOf" srcId="{4FE55767-49F9-4DC5-AE4C-94514A67F0B8}" destId="{0E72B2EE-0B4B-400A-B7DA-E7A64867D32B}"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00B199-C2B8-433E-BCE0-271A18213969}"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fr-BE"/>
        </a:p>
      </dgm:t>
    </dgm:pt>
    <dgm:pt modelId="{AD3BD797-49A7-4E3E-BB97-8A6A60748435}">
      <dgm:prSet custT="1"/>
      <dgm:spPr/>
      <dgm:t>
        <a:bodyPr/>
        <a:lstStyle/>
        <a:p>
          <a:pPr rtl="0"/>
          <a:r>
            <a:rPr lang="fr-BE" sz="1800" cap="all" baseline="0" dirty="0" smtClean="0"/>
            <a:t>Droit international</a:t>
          </a:r>
          <a:endParaRPr lang="fr-BE" sz="1800" cap="all" baseline="0" dirty="0"/>
        </a:p>
      </dgm:t>
    </dgm:pt>
    <dgm:pt modelId="{779EADFB-81E4-4B7A-B57D-EF35190C01A0}" type="parTrans" cxnId="{CF87745F-7A42-4D8A-8813-32D02E6C0F60}">
      <dgm:prSet/>
      <dgm:spPr/>
      <dgm:t>
        <a:bodyPr/>
        <a:lstStyle/>
        <a:p>
          <a:endParaRPr lang="fr-BE"/>
        </a:p>
      </dgm:t>
    </dgm:pt>
    <dgm:pt modelId="{590A4F37-462B-4639-B8BB-FA2EE829DA9E}" type="sibTrans" cxnId="{CF87745F-7A42-4D8A-8813-32D02E6C0F60}">
      <dgm:prSet/>
      <dgm:spPr/>
      <dgm:t>
        <a:bodyPr/>
        <a:lstStyle/>
        <a:p>
          <a:endParaRPr lang="fr-BE"/>
        </a:p>
      </dgm:t>
    </dgm:pt>
    <dgm:pt modelId="{D7117764-79AF-4352-8BA1-60EAAFA49CAA}">
      <dgm:prSet custT="1"/>
      <dgm:spPr/>
      <dgm:t>
        <a:bodyPr/>
        <a:lstStyle/>
        <a:p>
          <a:pPr rtl="0"/>
          <a:r>
            <a:rPr lang="fr-BE" sz="1800" cap="all" baseline="0" dirty="0" smtClean="0"/>
            <a:t>Droit interne belge</a:t>
          </a:r>
          <a:endParaRPr lang="fr-BE" sz="1800" cap="all" baseline="0" dirty="0"/>
        </a:p>
      </dgm:t>
    </dgm:pt>
    <dgm:pt modelId="{C81A6778-B085-418C-998F-A0B4E7E1EC8B}" type="parTrans" cxnId="{A7AE2582-FD99-482C-A1D8-66D5D26C9396}">
      <dgm:prSet/>
      <dgm:spPr/>
      <dgm:t>
        <a:bodyPr/>
        <a:lstStyle/>
        <a:p>
          <a:endParaRPr lang="fr-BE"/>
        </a:p>
      </dgm:t>
    </dgm:pt>
    <dgm:pt modelId="{C94980E7-A44D-46AB-935B-5F6CE881A27D}" type="sibTrans" cxnId="{A7AE2582-FD99-482C-A1D8-66D5D26C9396}">
      <dgm:prSet/>
      <dgm:spPr/>
      <dgm:t>
        <a:bodyPr/>
        <a:lstStyle/>
        <a:p>
          <a:endParaRPr lang="fr-BE"/>
        </a:p>
      </dgm:t>
    </dgm:pt>
    <dgm:pt modelId="{1B125A81-6D02-4E95-81BF-2C400224B1FF}">
      <dgm:prSet custT="1"/>
      <dgm:spPr/>
      <dgm:t>
        <a:bodyPr/>
        <a:lstStyle/>
        <a:p>
          <a:r>
            <a:rPr lang="fr-BE" sz="2000" dirty="0" smtClean="0"/>
            <a:t>Conventions préventives de la double imposition</a:t>
          </a:r>
          <a:endParaRPr lang="fr-BE" sz="2000" dirty="0"/>
        </a:p>
      </dgm:t>
    </dgm:pt>
    <dgm:pt modelId="{4B79F65F-D346-45D1-B276-339C5E70FA45}" type="parTrans" cxnId="{E66D9A02-5416-4958-B1B9-1E6567ED82A5}">
      <dgm:prSet/>
      <dgm:spPr/>
      <dgm:t>
        <a:bodyPr/>
        <a:lstStyle/>
        <a:p>
          <a:endParaRPr lang="fr-BE"/>
        </a:p>
      </dgm:t>
    </dgm:pt>
    <dgm:pt modelId="{D3F7FD52-7A31-4D6B-9469-776CF3A18ACE}" type="sibTrans" cxnId="{E66D9A02-5416-4958-B1B9-1E6567ED82A5}">
      <dgm:prSet/>
      <dgm:spPr/>
      <dgm:t>
        <a:bodyPr/>
        <a:lstStyle/>
        <a:p>
          <a:endParaRPr lang="fr-BE"/>
        </a:p>
      </dgm:t>
    </dgm:pt>
    <dgm:pt modelId="{5AC8FEEB-5704-4C0E-B8F2-B83DA8709C60}">
      <dgm:prSet custT="1"/>
      <dgm:spPr/>
      <dgm:t>
        <a:bodyPr/>
        <a:lstStyle/>
        <a:p>
          <a:r>
            <a:rPr lang="fr-BE" sz="2000" dirty="0" smtClean="0"/>
            <a:t>Convention de Vienne</a:t>
          </a:r>
          <a:endParaRPr lang="fr-BE" sz="2000" dirty="0"/>
        </a:p>
      </dgm:t>
    </dgm:pt>
    <dgm:pt modelId="{72BAD21F-52A1-4718-BF8D-8BFA6670C32D}" type="parTrans" cxnId="{7DA285E3-4769-47F0-8286-CAC2FD745689}">
      <dgm:prSet/>
      <dgm:spPr/>
      <dgm:t>
        <a:bodyPr/>
        <a:lstStyle/>
        <a:p>
          <a:endParaRPr lang="fr-BE"/>
        </a:p>
      </dgm:t>
    </dgm:pt>
    <dgm:pt modelId="{6E7F9EC9-C42E-4203-8F16-0BFC15D9BB3E}" type="sibTrans" cxnId="{7DA285E3-4769-47F0-8286-CAC2FD745689}">
      <dgm:prSet/>
      <dgm:spPr/>
      <dgm:t>
        <a:bodyPr/>
        <a:lstStyle/>
        <a:p>
          <a:endParaRPr lang="fr-BE"/>
        </a:p>
      </dgm:t>
    </dgm:pt>
    <dgm:pt modelId="{B12A8566-618D-4D09-832D-1F16861A89C4}">
      <dgm:prSet custT="1"/>
      <dgm:spPr/>
      <dgm:t>
        <a:bodyPr/>
        <a:lstStyle/>
        <a:p>
          <a:pPr rtl="0"/>
          <a:endParaRPr lang="fr-BE" sz="2000" dirty="0"/>
        </a:p>
      </dgm:t>
    </dgm:pt>
    <dgm:pt modelId="{E5A981A3-F195-424A-A233-F14E7202D5B0}" type="parTrans" cxnId="{AD8AC5E6-B872-4215-9102-99A470D7910C}">
      <dgm:prSet/>
      <dgm:spPr/>
      <dgm:t>
        <a:bodyPr/>
        <a:lstStyle/>
        <a:p>
          <a:endParaRPr lang="fr-BE"/>
        </a:p>
      </dgm:t>
    </dgm:pt>
    <dgm:pt modelId="{261C6450-C442-42DD-9C10-C661F527426A}" type="sibTrans" cxnId="{AD8AC5E6-B872-4215-9102-99A470D7910C}">
      <dgm:prSet/>
      <dgm:spPr/>
      <dgm:t>
        <a:bodyPr/>
        <a:lstStyle/>
        <a:p>
          <a:endParaRPr lang="fr-BE"/>
        </a:p>
      </dgm:t>
    </dgm:pt>
    <dgm:pt modelId="{C8F7A2AD-CEA6-4376-A14F-4DC390AABDD5}">
      <dgm:prSet custT="1"/>
      <dgm:spPr/>
      <dgm:t>
        <a:bodyPr/>
        <a:lstStyle/>
        <a:p>
          <a:pPr rtl="0"/>
          <a:endParaRPr lang="fr-BE" sz="2000" dirty="0"/>
        </a:p>
      </dgm:t>
    </dgm:pt>
    <dgm:pt modelId="{458FB8EB-D9AC-4493-BD2A-AD9428705B37}" type="parTrans" cxnId="{33E0AD9C-D3B9-4D48-8070-A462A8B2CDA2}">
      <dgm:prSet/>
      <dgm:spPr/>
      <dgm:t>
        <a:bodyPr/>
        <a:lstStyle/>
        <a:p>
          <a:endParaRPr lang="fr-BE"/>
        </a:p>
      </dgm:t>
    </dgm:pt>
    <dgm:pt modelId="{FF49A6E2-E36F-4485-AA9F-A6C9D3E6F264}" type="sibTrans" cxnId="{33E0AD9C-D3B9-4D48-8070-A462A8B2CDA2}">
      <dgm:prSet/>
      <dgm:spPr/>
      <dgm:t>
        <a:bodyPr/>
        <a:lstStyle/>
        <a:p>
          <a:endParaRPr lang="fr-BE"/>
        </a:p>
      </dgm:t>
    </dgm:pt>
    <dgm:pt modelId="{C5AF1138-D7A5-4A6F-A6A3-95D60B1DF44A}">
      <dgm:prSet custT="1"/>
      <dgm:spPr/>
      <dgm:t>
        <a:bodyPr/>
        <a:lstStyle/>
        <a:p>
          <a:pPr rtl="0"/>
          <a:endParaRPr lang="fr-BE" sz="2000" dirty="0"/>
        </a:p>
      </dgm:t>
    </dgm:pt>
    <dgm:pt modelId="{599E0CEB-AD51-4501-A139-C6CB0500A500}" type="parTrans" cxnId="{48D7A56C-DAB4-4C6F-9786-75CE315D747C}">
      <dgm:prSet/>
      <dgm:spPr/>
      <dgm:t>
        <a:bodyPr/>
        <a:lstStyle/>
        <a:p>
          <a:endParaRPr lang="fr-BE"/>
        </a:p>
      </dgm:t>
    </dgm:pt>
    <dgm:pt modelId="{11025F12-96C8-43CC-85CA-36BEA44C173B}" type="sibTrans" cxnId="{48D7A56C-DAB4-4C6F-9786-75CE315D747C}">
      <dgm:prSet/>
      <dgm:spPr/>
      <dgm:t>
        <a:bodyPr/>
        <a:lstStyle/>
        <a:p>
          <a:endParaRPr lang="fr-BE"/>
        </a:p>
      </dgm:t>
    </dgm:pt>
    <dgm:pt modelId="{63800825-D9D9-4544-89ED-451BEDE410C5}">
      <dgm:prSet custT="1"/>
      <dgm:spPr/>
      <dgm:t>
        <a:bodyPr/>
        <a:lstStyle/>
        <a:p>
          <a:pPr rtl="0"/>
          <a:endParaRPr lang="fr-BE" sz="2000" dirty="0"/>
        </a:p>
      </dgm:t>
    </dgm:pt>
    <dgm:pt modelId="{7DE39632-9B38-48FB-B7A4-8DD874BD2934}" type="parTrans" cxnId="{EBB7EFDC-221D-49FE-AE6C-49C00A8AA7D9}">
      <dgm:prSet/>
      <dgm:spPr/>
      <dgm:t>
        <a:bodyPr/>
        <a:lstStyle/>
        <a:p>
          <a:endParaRPr lang="fr-BE"/>
        </a:p>
      </dgm:t>
    </dgm:pt>
    <dgm:pt modelId="{3185401E-FE5C-47DD-A860-9359198021D4}" type="sibTrans" cxnId="{EBB7EFDC-221D-49FE-AE6C-49C00A8AA7D9}">
      <dgm:prSet/>
      <dgm:spPr/>
      <dgm:t>
        <a:bodyPr/>
        <a:lstStyle/>
        <a:p>
          <a:endParaRPr lang="fr-BE"/>
        </a:p>
      </dgm:t>
    </dgm:pt>
    <dgm:pt modelId="{952047EF-3B75-4CFD-AEC1-BA7B35B5F71E}">
      <dgm:prSet custT="1"/>
      <dgm:spPr/>
      <dgm:t>
        <a:bodyPr/>
        <a:lstStyle/>
        <a:p>
          <a:pPr rtl="0"/>
          <a:endParaRPr lang="fr-BE" sz="2000" dirty="0"/>
        </a:p>
      </dgm:t>
    </dgm:pt>
    <dgm:pt modelId="{DD89EAE8-1FBE-4C2D-8AE9-733EF9A47EF6}" type="parTrans" cxnId="{10E00AA8-E796-42B5-A677-A120C95B5467}">
      <dgm:prSet/>
      <dgm:spPr/>
      <dgm:t>
        <a:bodyPr/>
        <a:lstStyle/>
        <a:p>
          <a:endParaRPr lang="fr-BE"/>
        </a:p>
      </dgm:t>
    </dgm:pt>
    <dgm:pt modelId="{903BDF27-E2BB-4AF3-8591-4F30D5C1F407}" type="sibTrans" cxnId="{10E00AA8-E796-42B5-A677-A120C95B5467}">
      <dgm:prSet/>
      <dgm:spPr/>
      <dgm:t>
        <a:bodyPr/>
        <a:lstStyle/>
        <a:p>
          <a:endParaRPr lang="fr-BE"/>
        </a:p>
      </dgm:t>
    </dgm:pt>
    <dgm:pt modelId="{2B90E937-98FD-406F-8686-C5799D7C4C67}">
      <dgm:prSet custT="1"/>
      <dgm:spPr/>
      <dgm:t>
        <a:bodyPr/>
        <a:lstStyle/>
        <a:p>
          <a:pPr rtl="0"/>
          <a:endParaRPr lang="fr-BE" sz="2000" dirty="0"/>
        </a:p>
      </dgm:t>
    </dgm:pt>
    <dgm:pt modelId="{C214E43E-3E3C-4E5D-814B-C138C5888272}" type="parTrans" cxnId="{AB8FEEA1-CDBB-4D8D-A612-8FCE4E639754}">
      <dgm:prSet/>
      <dgm:spPr/>
      <dgm:t>
        <a:bodyPr/>
        <a:lstStyle/>
        <a:p>
          <a:endParaRPr lang="fr-BE"/>
        </a:p>
      </dgm:t>
    </dgm:pt>
    <dgm:pt modelId="{43DDA4DA-B5ED-4431-BA21-8823AD53992C}" type="sibTrans" cxnId="{AB8FEEA1-CDBB-4D8D-A612-8FCE4E639754}">
      <dgm:prSet/>
      <dgm:spPr/>
      <dgm:t>
        <a:bodyPr/>
        <a:lstStyle/>
        <a:p>
          <a:endParaRPr lang="fr-BE"/>
        </a:p>
      </dgm:t>
    </dgm:pt>
    <dgm:pt modelId="{A2127190-7CF7-442A-96C9-3920D2DB404A}">
      <dgm:prSet custT="1"/>
      <dgm:spPr/>
      <dgm:t>
        <a:bodyPr/>
        <a:lstStyle/>
        <a:p>
          <a:pPr rtl="0"/>
          <a:endParaRPr lang="fr-BE" sz="2000" dirty="0"/>
        </a:p>
      </dgm:t>
    </dgm:pt>
    <dgm:pt modelId="{7E26C158-1037-4AE0-8B4E-75F8AD381EA8}" type="parTrans" cxnId="{C0647A9D-6039-4942-8F5E-F3C16507CBED}">
      <dgm:prSet/>
      <dgm:spPr/>
      <dgm:t>
        <a:bodyPr/>
        <a:lstStyle/>
        <a:p>
          <a:endParaRPr lang="fr-BE"/>
        </a:p>
      </dgm:t>
    </dgm:pt>
    <dgm:pt modelId="{BB590413-7D11-4D48-9387-1D559F834258}" type="sibTrans" cxnId="{C0647A9D-6039-4942-8F5E-F3C16507CBED}">
      <dgm:prSet/>
      <dgm:spPr/>
      <dgm:t>
        <a:bodyPr/>
        <a:lstStyle/>
        <a:p>
          <a:endParaRPr lang="fr-BE"/>
        </a:p>
      </dgm:t>
    </dgm:pt>
    <dgm:pt modelId="{C6BD2CBC-5790-4324-A4D0-E00BCDBC1DEF}">
      <dgm:prSet custT="1"/>
      <dgm:spPr/>
      <dgm:t>
        <a:bodyPr/>
        <a:lstStyle/>
        <a:p>
          <a:pPr rtl="0"/>
          <a:endParaRPr lang="fr-BE" sz="2000" dirty="0"/>
        </a:p>
      </dgm:t>
    </dgm:pt>
    <dgm:pt modelId="{453370B3-60D5-47DA-AC44-1D62715F115A}" type="parTrans" cxnId="{93C53FE7-D581-4625-8852-874D0C1DAC38}">
      <dgm:prSet/>
      <dgm:spPr/>
      <dgm:t>
        <a:bodyPr/>
        <a:lstStyle/>
        <a:p>
          <a:endParaRPr lang="fr-BE"/>
        </a:p>
      </dgm:t>
    </dgm:pt>
    <dgm:pt modelId="{069E0FE6-A497-466F-A722-D6CB11D4DB9C}" type="sibTrans" cxnId="{93C53FE7-D581-4625-8852-874D0C1DAC38}">
      <dgm:prSet/>
      <dgm:spPr/>
      <dgm:t>
        <a:bodyPr/>
        <a:lstStyle/>
        <a:p>
          <a:endParaRPr lang="fr-BE"/>
        </a:p>
      </dgm:t>
    </dgm:pt>
    <dgm:pt modelId="{AD38A132-A022-4DA7-B255-EFDD2C554CD5}">
      <dgm:prSet custT="1"/>
      <dgm:spPr/>
      <dgm:t>
        <a:bodyPr/>
        <a:lstStyle/>
        <a:p>
          <a:pPr rtl="0"/>
          <a:endParaRPr lang="fr-BE" sz="2000" dirty="0"/>
        </a:p>
      </dgm:t>
    </dgm:pt>
    <dgm:pt modelId="{045E53A2-995E-4307-9077-79384125F071}" type="parTrans" cxnId="{86E0B945-850E-43F9-8639-9F55A2AD688C}">
      <dgm:prSet/>
      <dgm:spPr/>
      <dgm:t>
        <a:bodyPr/>
        <a:lstStyle/>
        <a:p>
          <a:endParaRPr lang="fr-BE"/>
        </a:p>
      </dgm:t>
    </dgm:pt>
    <dgm:pt modelId="{DD2B91BF-E992-4D6F-BB11-75B9ED0CF58E}" type="sibTrans" cxnId="{86E0B945-850E-43F9-8639-9F55A2AD688C}">
      <dgm:prSet/>
      <dgm:spPr/>
      <dgm:t>
        <a:bodyPr/>
        <a:lstStyle/>
        <a:p>
          <a:endParaRPr lang="fr-BE"/>
        </a:p>
      </dgm:t>
    </dgm:pt>
    <dgm:pt modelId="{7E6CDBF2-704A-4307-92CC-4DA8601FDBC4}">
      <dgm:prSet custT="1"/>
      <dgm:spPr/>
      <dgm:t>
        <a:bodyPr/>
        <a:lstStyle/>
        <a:p>
          <a:pPr rtl="0"/>
          <a:endParaRPr lang="fr-BE" sz="2000" dirty="0"/>
        </a:p>
      </dgm:t>
    </dgm:pt>
    <dgm:pt modelId="{F1A22476-84B1-461C-8237-86FBECDC3DAB}" type="parTrans" cxnId="{9AFF1002-FC13-4149-B7AA-0D57FF4CB19E}">
      <dgm:prSet/>
      <dgm:spPr/>
      <dgm:t>
        <a:bodyPr/>
        <a:lstStyle/>
        <a:p>
          <a:endParaRPr lang="fr-BE"/>
        </a:p>
      </dgm:t>
    </dgm:pt>
    <dgm:pt modelId="{BBD6F5E5-92BC-4C47-972B-530AD1C916E5}" type="sibTrans" cxnId="{9AFF1002-FC13-4149-B7AA-0D57FF4CB19E}">
      <dgm:prSet/>
      <dgm:spPr/>
      <dgm:t>
        <a:bodyPr/>
        <a:lstStyle/>
        <a:p>
          <a:endParaRPr lang="fr-BE"/>
        </a:p>
      </dgm:t>
    </dgm:pt>
    <dgm:pt modelId="{E5DC27BE-8D35-4B76-8276-8AAA1E6BEB5C}" type="pres">
      <dgm:prSet presAssocID="{2600B199-C2B8-433E-BCE0-271A18213969}" presName="linear" presStyleCnt="0">
        <dgm:presLayoutVars>
          <dgm:dir/>
          <dgm:animLvl val="lvl"/>
          <dgm:resizeHandles val="exact"/>
        </dgm:presLayoutVars>
      </dgm:prSet>
      <dgm:spPr/>
      <dgm:t>
        <a:bodyPr/>
        <a:lstStyle/>
        <a:p>
          <a:endParaRPr lang="fr-BE"/>
        </a:p>
      </dgm:t>
    </dgm:pt>
    <dgm:pt modelId="{8A16415D-DFF5-4998-B1B2-2253743EB40D}" type="pres">
      <dgm:prSet presAssocID="{AD3BD797-49A7-4E3E-BB97-8A6A60748435}" presName="parentLin" presStyleCnt="0"/>
      <dgm:spPr/>
    </dgm:pt>
    <dgm:pt modelId="{E78696D2-D98C-4154-A107-544C607785A7}" type="pres">
      <dgm:prSet presAssocID="{AD3BD797-49A7-4E3E-BB97-8A6A60748435}" presName="parentLeftMargin" presStyleLbl="node1" presStyleIdx="0" presStyleCnt="2"/>
      <dgm:spPr/>
      <dgm:t>
        <a:bodyPr/>
        <a:lstStyle/>
        <a:p>
          <a:endParaRPr lang="fr-BE"/>
        </a:p>
      </dgm:t>
    </dgm:pt>
    <dgm:pt modelId="{183F3005-8F99-42C0-832F-73FC6ECB1FDE}" type="pres">
      <dgm:prSet presAssocID="{AD3BD797-49A7-4E3E-BB97-8A6A60748435}" presName="parentText" presStyleLbl="node1" presStyleIdx="0" presStyleCnt="2">
        <dgm:presLayoutVars>
          <dgm:chMax val="0"/>
          <dgm:bulletEnabled val="1"/>
        </dgm:presLayoutVars>
      </dgm:prSet>
      <dgm:spPr/>
      <dgm:t>
        <a:bodyPr/>
        <a:lstStyle/>
        <a:p>
          <a:endParaRPr lang="fr-BE"/>
        </a:p>
      </dgm:t>
    </dgm:pt>
    <dgm:pt modelId="{A4A60B43-A145-48E4-9F73-048D1882C90A}" type="pres">
      <dgm:prSet presAssocID="{AD3BD797-49A7-4E3E-BB97-8A6A60748435}" presName="negativeSpace" presStyleCnt="0"/>
      <dgm:spPr/>
    </dgm:pt>
    <dgm:pt modelId="{6486DE1D-0095-4408-8F69-5ADAA6D04EA8}" type="pres">
      <dgm:prSet presAssocID="{AD3BD797-49A7-4E3E-BB97-8A6A60748435}" presName="childText" presStyleLbl="conFgAcc1" presStyleIdx="0" presStyleCnt="2">
        <dgm:presLayoutVars>
          <dgm:bulletEnabled val="1"/>
        </dgm:presLayoutVars>
      </dgm:prSet>
      <dgm:spPr/>
      <dgm:t>
        <a:bodyPr/>
        <a:lstStyle/>
        <a:p>
          <a:endParaRPr lang="fr-BE"/>
        </a:p>
      </dgm:t>
    </dgm:pt>
    <dgm:pt modelId="{A5E6439C-C86E-4E91-B0A5-F60D6FB3EAEE}" type="pres">
      <dgm:prSet presAssocID="{590A4F37-462B-4639-B8BB-FA2EE829DA9E}" presName="spaceBetweenRectangles" presStyleCnt="0"/>
      <dgm:spPr/>
    </dgm:pt>
    <dgm:pt modelId="{8AC90276-8E2A-4C9F-8DBB-1BBC590B7477}" type="pres">
      <dgm:prSet presAssocID="{D7117764-79AF-4352-8BA1-60EAAFA49CAA}" presName="parentLin" presStyleCnt="0"/>
      <dgm:spPr/>
    </dgm:pt>
    <dgm:pt modelId="{5F55C275-AEF5-4748-8F66-8C6190267EF2}" type="pres">
      <dgm:prSet presAssocID="{D7117764-79AF-4352-8BA1-60EAAFA49CAA}" presName="parentLeftMargin" presStyleLbl="node1" presStyleIdx="0" presStyleCnt="2"/>
      <dgm:spPr/>
      <dgm:t>
        <a:bodyPr/>
        <a:lstStyle/>
        <a:p>
          <a:endParaRPr lang="fr-BE"/>
        </a:p>
      </dgm:t>
    </dgm:pt>
    <dgm:pt modelId="{EEA05580-D895-42F1-9AA5-B3F8643011D2}" type="pres">
      <dgm:prSet presAssocID="{D7117764-79AF-4352-8BA1-60EAAFA49CAA}" presName="parentText" presStyleLbl="node1" presStyleIdx="1" presStyleCnt="2">
        <dgm:presLayoutVars>
          <dgm:chMax val="0"/>
          <dgm:bulletEnabled val="1"/>
        </dgm:presLayoutVars>
      </dgm:prSet>
      <dgm:spPr/>
      <dgm:t>
        <a:bodyPr/>
        <a:lstStyle/>
        <a:p>
          <a:endParaRPr lang="fr-BE"/>
        </a:p>
      </dgm:t>
    </dgm:pt>
    <dgm:pt modelId="{8DF09387-AE25-48CF-8609-9ED920D1E0FD}" type="pres">
      <dgm:prSet presAssocID="{D7117764-79AF-4352-8BA1-60EAAFA49CAA}" presName="negativeSpace" presStyleCnt="0"/>
      <dgm:spPr/>
    </dgm:pt>
    <dgm:pt modelId="{EE489510-E644-495E-AF1C-74531D44F228}" type="pres">
      <dgm:prSet presAssocID="{D7117764-79AF-4352-8BA1-60EAAFA49CAA}" presName="childText" presStyleLbl="conFgAcc1" presStyleIdx="1" presStyleCnt="2">
        <dgm:presLayoutVars>
          <dgm:bulletEnabled val="1"/>
        </dgm:presLayoutVars>
      </dgm:prSet>
      <dgm:spPr/>
      <dgm:t>
        <a:bodyPr/>
        <a:lstStyle/>
        <a:p>
          <a:endParaRPr lang="fr-BE"/>
        </a:p>
      </dgm:t>
    </dgm:pt>
  </dgm:ptLst>
  <dgm:cxnLst>
    <dgm:cxn modelId="{175D8459-EBCF-4BB5-BED6-FFD767833095}" type="presOf" srcId="{C5AF1138-D7A5-4A6F-A6A3-95D60B1DF44A}" destId="{EE489510-E644-495E-AF1C-74531D44F228}" srcOrd="0" destOrd="2" presId="urn:microsoft.com/office/officeart/2005/8/layout/list1"/>
    <dgm:cxn modelId="{A7AE2582-FD99-482C-A1D8-66D5D26C9396}" srcId="{2600B199-C2B8-433E-BCE0-271A18213969}" destId="{D7117764-79AF-4352-8BA1-60EAAFA49CAA}" srcOrd="1" destOrd="0" parTransId="{C81A6778-B085-418C-998F-A0B4E7E1EC8B}" sibTransId="{C94980E7-A44D-46AB-935B-5F6CE881A27D}"/>
    <dgm:cxn modelId="{86E0B945-850E-43F9-8639-9F55A2AD688C}" srcId="{D7117764-79AF-4352-8BA1-60EAAFA49CAA}" destId="{AD38A132-A022-4DA7-B255-EFDD2C554CD5}" srcOrd="8" destOrd="0" parTransId="{045E53A2-995E-4307-9077-79384125F071}" sibTransId="{DD2B91BF-E992-4D6F-BB11-75B9ED0CF58E}"/>
    <dgm:cxn modelId="{7506848C-0BF2-44EA-9821-E3E508906C41}" type="presOf" srcId="{D7117764-79AF-4352-8BA1-60EAAFA49CAA}" destId="{5F55C275-AEF5-4748-8F66-8C6190267EF2}" srcOrd="0" destOrd="0" presId="urn:microsoft.com/office/officeart/2005/8/layout/list1"/>
    <dgm:cxn modelId="{D6CCDC74-2E6B-42B8-AAD5-B44ED3AB6012}" type="presOf" srcId="{5AC8FEEB-5704-4C0E-B8F2-B83DA8709C60}" destId="{6486DE1D-0095-4408-8F69-5ADAA6D04EA8}" srcOrd="0" destOrd="0" presId="urn:microsoft.com/office/officeart/2005/8/layout/list1"/>
    <dgm:cxn modelId="{AB8FEEA1-CDBB-4D8D-A612-8FCE4E639754}" srcId="{D7117764-79AF-4352-8BA1-60EAAFA49CAA}" destId="{2B90E937-98FD-406F-8686-C5799D7C4C67}" srcOrd="5" destOrd="0" parTransId="{C214E43E-3E3C-4E5D-814B-C138C5888272}" sibTransId="{43DDA4DA-B5ED-4431-BA21-8823AD53992C}"/>
    <dgm:cxn modelId="{B10131EF-5689-4F8F-B060-B824A1C9DDE4}" type="presOf" srcId="{1B125A81-6D02-4E95-81BF-2C400224B1FF}" destId="{6486DE1D-0095-4408-8F69-5ADAA6D04EA8}" srcOrd="0" destOrd="1" presId="urn:microsoft.com/office/officeart/2005/8/layout/list1"/>
    <dgm:cxn modelId="{CCB5B0E8-15A2-475D-A246-FA2036C5F075}" type="presOf" srcId="{63800825-D9D9-4544-89ED-451BEDE410C5}" destId="{EE489510-E644-495E-AF1C-74531D44F228}" srcOrd="0" destOrd="3" presId="urn:microsoft.com/office/officeart/2005/8/layout/list1"/>
    <dgm:cxn modelId="{C0647A9D-6039-4942-8F5E-F3C16507CBED}" srcId="{D7117764-79AF-4352-8BA1-60EAAFA49CAA}" destId="{A2127190-7CF7-442A-96C9-3920D2DB404A}" srcOrd="6" destOrd="0" parTransId="{7E26C158-1037-4AE0-8B4E-75F8AD381EA8}" sibTransId="{BB590413-7D11-4D48-9387-1D559F834258}"/>
    <dgm:cxn modelId="{CF87745F-7A42-4D8A-8813-32D02E6C0F60}" srcId="{2600B199-C2B8-433E-BCE0-271A18213969}" destId="{AD3BD797-49A7-4E3E-BB97-8A6A60748435}" srcOrd="0" destOrd="0" parTransId="{779EADFB-81E4-4B7A-B57D-EF35190C01A0}" sibTransId="{590A4F37-462B-4639-B8BB-FA2EE829DA9E}"/>
    <dgm:cxn modelId="{AD8AC5E6-B872-4215-9102-99A470D7910C}" srcId="{D7117764-79AF-4352-8BA1-60EAAFA49CAA}" destId="{B12A8566-618D-4D09-832D-1F16861A89C4}" srcOrd="0" destOrd="0" parTransId="{E5A981A3-F195-424A-A233-F14E7202D5B0}" sibTransId="{261C6450-C442-42DD-9C10-C661F527426A}"/>
    <dgm:cxn modelId="{48D7A56C-DAB4-4C6F-9786-75CE315D747C}" srcId="{D7117764-79AF-4352-8BA1-60EAAFA49CAA}" destId="{C5AF1138-D7A5-4A6F-A6A3-95D60B1DF44A}" srcOrd="2" destOrd="0" parTransId="{599E0CEB-AD51-4501-A139-C6CB0500A500}" sibTransId="{11025F12-96C8-43CC-85CA-36BEA44C173B}"/>
    <dgm:cxn modelId="{69352A25-3CEE-40AA-945D-F42DC3C446D0}" type="presOf" srcId="{D7117764-79AF-4352-8BA1-60EAAFA49CAA}" destId="{EEA05580-D895-42F1-9AA5-B3F8643011D2}" srcOrd="1" destOrd="0" presId="urn:microsoft.com/office/officeart/2005/8/layout/list1"/>
    <dgm:cxn modelId="{33E0AD9C-D3B9-4D48-8070-A462A8B2CDA2}" srcId="{D7117764-79AF-4352-8BA1-60EAAFA49CAA}" destId="{C8F7A2AD-CEA6-4376-A14F-4DC390AABDD5}" srcOrd="1" destOrd="0" parTransId="{458FB8EB-D9AC-4493-BD2A-AD9428705B37}" sibTransId="{FF49A6E2-E36F-4485-AA9F-A6C9D3E6F264}"/>
    <dgm:cxn modelId="{DAE2B43C-2BD7-4B40-95F8-1D19DB0978DC}" type="presOf" srcId="{B12A8566-618D-4D09-832D-1F16861A89C4}" destId="{EE489510-E644-495E-AF1C-74531D44F228}" srcOrd="0" destOrd="0" presId="urn:microsoft.com/office/officeart/2005/8/layout/list1"/>
    <dgm:cxn modelId="{96DAA2D5-94E5-4DA5-934A-1BDEB3F11E80}" type="presOf" srcId="{A2127190-7CF7-442A-96C9-3920D2DB404A}" destId="{EE489510-E644-495E-AF1C-74531D44F228}" srcOrd="0" destOrd="6" presId="urn:microsoft.com/office/officeart/2005/8/layout/list1"/>
    <dgm:cxn modelId="{5ECFC2A0-AC01-4BCE-8A66-046447EF9730}" type="presOf" srcId="{AD3BD797-49A7-4E3E-BB97-8A6A60748435}" destId="{183F3005-8F99-42C0-832F-73FC6ECB1FDE}" srcOrd="1" destOrd="0" presId="urn:microsoft.com/office/officeart/2005/8/layout/list1"/>
    <dgm:cxn modelId="{064B47EE-C567-4AFD-AEE1-ACE198E960C2}" type="presOf" srcId="{AD38A132-A022-4DA7-B255-EFDD2C554CD5}" destId="{EE489510-E644-495E-AF1C-74531D44F228}" srcOrd="0" destOrd="8" presId="urn:microsoft.com/office/officeart/2005/8/layout/list1"/>
    <dgm:cxn modelId="{269EC99A-5EC0-4F39-9F23-B5D6A11C7AE4}" type="presOf" srcId="{C8F7A2AD-CEA6-4376-A14F-4DC390AABDD5}" destId="{EE489510-E644-495E-AF1C-74531D44F228}" srcOrd="0" destOrd="1" presId="urn:microsoft.com/office/officeart/2005/8/layout/list1"/>
    <dgm:cxn modelId="{E27E8540-61FC-46FB-9CDF-50085B082901}" type="presOf" srcId="{2B90E937-98FD-406F-8686-C5799D7C4C67}" destId="{EE489510-E644-495E-AF1C-74531D44F228}" srcOrd="0" destOrd="5" presId="urn:microsoft.com/office/officeart/2005/8/layout/list1"/>
    <dgm:cxn modelId="{10E00AA8-E796-42B5-A677-A120C95B5467}" srcId="{D7117764-79AF-4352-8BA1-60EAAFA49CAA}" destId="{952047EF-3B75-4CFD-AEC1-BA7B35B5F71E}" srcOrd="4" destOrd="0" parTransId="{DD89EAE8-1FBE-4C2D-8AE9-733EF9A47EF6}" sibTransId="{903BDF27-E2BB-4AF3-8591-4F30D5C1F407}"/>
    <dgm:cxn modelId="{93C53FE7-D581-4625-8852-874D0C1DAC38}" srcId="{D7117764-79AF-4352-8BA1-60EAAFA49CAA}" destId="{C6BD2CBC-5790-4324-A4D0-E00BCDBC1DEF}" srcOrd="7" destOrd="0" parTransId="{453370B3-60D5-47DA-AC44-1D62715F115A}" sibTransId="{069E0FE6-A497-466F-A722-D6CB11D4DB9C}"/>
    <dgm:cxn modelId="{9AFF1002-FC13-4149-B7AA-0D57FF4CB19E}" srcId="{D7117764-79AF-4352-8BA1-60EAAFA49CAA}" destId="{7E6CDBF2-704A-4307-92CC-4DA8601FDBC4}" srcOrd="9" destOrd="0" parTransId="{F1A22476-84B1-461C-8237-86FBECDC3DAB}" sibTransId="{BBD6F5E5-92BC-4C47-972B-530AD1C916E5}"/>
    <dgm:cxn modelId="{7A68FA15-A299-4D03-B359-D973C56CD8BC}" type="presOf" srcId="{2600B199-C2B8-433E-BCE0-271A18213969}" destId="{E5DC27BE-8D35-4B76-8276-8AAA1E6BEB5C}" srcOrd="0" destOrd="0" presId="urn:microsoft.com/office/officeart/2005/8/layout/list1"/>
    <dgm:cxn modelId="{896CBEEE-A8D3-4A9D-B1FD-D71ADFB9CD6C}" type="presOf" srcId="{952047EF-3B75-4CFD-AEC1-BA7B35B5F71E}" destId="{EE489510-E644-495E-AF1C-74531D44F228}" srcOrd="0" destOrd="4" presId="urn:microsoft.com/office/officeart/2005/8/layout/list1"/>
    <dgm:cxn modelId="{EBB7EFDC-221D-49FE-AE6C-49C00A8AA7D9}" srcId="{D7117764-79AF-4352-8BA1-60EAAFA49CAA}" destId="{63800825-D9D9-4544-89ED-451BEDE410C5}" srcOrd="3" destOrd="0" parTransId="{7DE39632-9B38-48FB-B7A4-8DD874BD2934}" sibTransId="{3185401E-FE5C-47DD-A860-9359198021D4}"/>
    <dgm:cxn modelId="{E66D9A02-5416-4958-B1B9-1E6567ED82A5}" srcId="{AD3BD797-49A7-4E3E-BB97-8A6A60748435}" destId="{1B125A81-6D02-4E95-81BF-2C400224B1FF}" srcOrd="1" destOrd="0" parTransId="{4B79F65F-D346-45D1-B276-339C5E70FA45}" sibTransId="{D3F7FD52-7A31-4D6B-9469-776CF3A18ACE}"/>
    <dgm:cxn modelId="{F0F58B76-8AB2-4924-93F5-E04B847A870C}" type="presOf" srcId="{C6BD2CBC-5790-4324-A4D0-E00BCDBC1DEF}" destId="{EE489510-E644-495E-AF1C-74531D44F228}" srcOrd="0" destOrd="7" presId="urn:microsoft.com/office/officeart/2005/8/layout/list1"/>
    <dgm:cxn modelId="{7DA285E3-4769-47F0-8286-CAC2FD745689}" srcId="{AD3BD797-49A7-4E3E-BB97-8A6A60748435}" destId="{5AC8FEEB-5704-4C0E-B8F2-B83DA8709C60}" srcOrd="0" destOrd="0" parTransId="{72BAD21F-52A1-4718-BF8D-8BFA6670C32D}" sibTransId="{6E7F9EC9-C42E-4203-8F16-0BFC15D9BB3E}"/>
    <dgm:cxn modelId="{5297DC81-7706-4FAB-BC4A-CED8C98953F3}" type="presOf" srcId="{AD3BD797-49A7-4E3E-BB97-8A6A60748435}" destId="{E78696D2-D98C-4154-A107-544C607785A7}" srcOrd="0" destOrd="0" presId="urn:microsoft.com/office/officeart/2005/8/layout/list1"/>
    <dgm:cxn modelId="{A1B17E7E-4C0C-41B0-869C-59ABEDB6ABFC}" type="presOf" srcId="{7E6CDBF2-704A-4307-92CC-4DA8601FDBC4}" destId="{EE489510-E644-495E-AF1C-74531D44F228}" srcOrd="0" destOrd="9" presId="urn:microsoft.com/office/officeart/2005/8/layout/list1"/>
    <dgm:cxn modelId="{D9B53FC8-5258-4021-9DA5-1694AE2BD1F9}" type="presParOf" srcId="{E5DC27BE-8D35-4B76-8276-8AAA1E6BEB5C}" destId="{8A16415D-DFF5-4998-B1B2-2253743EB40D}" srcOrd="0" destOrd="0" presId="urn:microsoft.com/office/officeart/2005/8/layout/list1"/>
    <dgm:cxn modelId="{EB9C8BE8-61EB-4AB4-9607-DEFF8D5719D9}" type="presParOf" srcId="{8A16415D-DFF5-4998-B1B2-2253743EB40D}" destId="{E78696D2-D98C-4154-A107-544C607785A7}" srcOrd="0" destOrd="0" presId="urn:microsoft.com/office/officeart/2005/8/layout/list1"/>
    <dgm:cxn modelId="{40896864-92D9-4D4D-9400-C9234651F332}" type="presParOf" srcId="{8A16415D-DFF5-4998-B1B2-2253743EB40D}" destId="{183F3005-8F99-42C0-832F-73FC6ECB1FDE}" srcOrd="1" destOrd="0" presId="urn:microsoft.com/office/officeart/2005/8/layout/list1"/>
    <dgm:cxn modelId="{EDB096C8-32EF-4C56-8BA0-CF30635D74D7}" type="presParOf" srcId="{E5DC27BE-8D35-4B76-8276-8AAA1E6BEB5C}" destId="{A4A60B43-A145-48E4-9F73-048D1882C90A}" srcOrd="1" destOrd="0" presId="urn:microsoft.com/office/officeart/2005/8/layout/list1"/>
    <dgm:cxn modelId="{795638BF-66CA-496E-ABAB-D1026AA65FE7}" type="presParOf" srcId="{E5DC27BE-8D35-4B76-8276-8AAA1E6BEB5C}" destId="{6486DE1D-0095-4408-8F69-5ADAA6D04EA8}" srcOrd="2" destOrd="0" presId="urn:microsoft.com/office/officeart/2005/8/layout/list1"/>
    <dgm:cxn modelId="{5548745D-7CEA-44B2-A3E1-1C2B6C2317D2}" type="presParOf" srcId="{E5DC27BE-8D35-4B76-8276-8AAA1E6BEB5C}" destId="{A5E6439C-C86E-4E91-B0A5-F60D6FB3EAEE}" srcOrd="3" destOrd="0" presId="urn:microsoft.com/office/officeart/2005/8/layout/list1"/>
    <dgm:cxn modelId="{DB78689F-E88D-40A0-BC5A-1186ABA0EAB0}" type="presParOf" srcId="{E5DC27BE-8D35-4B76-8276-8AAA1E6BEB5C}" destId="{8AC90276-8E2A-4C9F-8DBB-1BBC590B7477}" srcOrd="4" destOrd="0" presId="urn:microsoft.com/office/officeart/2005/8/layout/list1"/>
    <dgm:cxn modelId="{551D1B49-6278-4E59-A491-40B738AC2610}" type="presParOf" srcId="{8AC90276-8E2A-4C9F-8DBB-1BBC590B7477}" destId="{5F55C275-AEF5-4748-8F66-8C6190267EF2}" srcOrd="0" destOrd="0" presId="urn:microsoft.com/office/officeart/2005/8/layout/list1"/>
    <dgm:cxn modelId="{38465130-9CA7-4020-9104-834BDB412077}" type="presParOf" srcId="{8AC90276-8E2A-4C9F-8DBB-1BBC590B7477}" destId="{EEA05580-D895-42F1-9AA5-B3F8643011D2}" srcOrd="1" destOrd="0" presId="urn:microsoft.com/office/officeart/2005/8/layout/list1"/>
    <dgm:cxn modelId="{CF4ED6C8-9256-4D9B-9818-3D7F6A739157}" type="presParOf" srcId="{E5DC27BE-8D35-4B76-8276-8AAA1E6BEB5C}" destId="{8DF09387-AE25-48CF-8609-9ED920D1E0FD}" srcOrd="5" destOrd="0" presId="urn:microsoft.com/office/officeart/2005/8/layout/list1"/>
    <dgm:cxn modelId="{31BEE330-64E0-41A7-8095-85EC309E993F}" type="presParOf" srcId="{E5DC27BE-8D35-4B76-8276-8AAA1E6BEB5C}" destId="{EE489510-E644-495E-AF1C-74531D44F22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597CB80-E0FD-4C2E-8122-17E59F2BCFF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50C8B339-B6D7-4B96-9190-E848BE9B3B65}">
      <dgm:prSet phldrT="[Texte]">
        <dgm:style>
          <a:lnRef idx="0">
            <a:schemeClr val="accent1"/>
          </a:lnRef>
          <a:fillRef idx="3">
            <a:schemeClr val="accent1"/>
          </a:fillRef>
          <a:effectRef idx="3">
            <a:schemeClr val="accent1"/>
          </a:effectRef>
          <a:fontRef idx="minor">
            <a:schemeClr val="lt1"/>
          </a:fontRef>
        </dgm:style>
      </dgm:prSet>
      <dgm:spPr/>
      <dgm:t>
        <a:bodyPr/>
        <a:lstStyle/>
        <a:p>
          <a:r>
            <a:rPr lang="fr-BE" dirty="0" smtClean="0"/>
            <a:t>Convention de Vienne</a:t>
          </a:r>
          <a:endParaRPr lang="fr-BE" dirty="0"/>
        </a:p>
      </dgm:t>
    </dgm:pt>
    <dgm:pt modelId="{D097CFE4-0F99-4DCD-9185-D0CB11E19414}" type="parTrans" cxnId="{B5AAA94E-A445-485B-AF24-383F0BF94BCD}">
      <dgm:prSet/>
      <dgm:spPr/>
      <dgm:t>
        <a:bodyPr/>
        <a:lstStyle/>
        <a:p>
          <a:endParaRPr lang="fr-BE"/>
        </a:p>
      </dgm:t>
    </dgm:pt>
    <dgm:pt modelId="{0B63DD94-D876-45FC-975B-E42EC604BE6F}" type="sibTrans" cxnId="{B5AAA94E-A445-485B-AF24-383F0BF94BCD}">
      <dgm:prSet/>
      <dgm:spPr/>
      <dgm:t>
        <a:bodyPr/>
        <a:lstStyle/>
        <a:p>
          <a:endParaRPr lang="fr-BE"/>
        </a:p>
      </dgm:t>
    </dgm:pt>
    <dgm:pt modelId="{26F06585-6C9A-4D23-97D4-FC67A9D64C6D}">
      <dgm:prSet phldrT="[Texte]">
        <dgm:style>
          <a:lnRef idx="0">
            <a:schemeClr val="accent3"/>
          </a:lnRef>
          <a:fillRef idx="3">
            <a:schemeClr val="accent3"/>
          </a:fillRef>
          <a:effectRef idx="3">
            <a:schemeClr val="accent3"/>
          </a:effectRef>
          <a:fontRef idx="minor">
            <a:schemeClr val="lt1"/>
          </a:fontRef>
        </dgm:style>
      </dgm:prSet>
      <dgm:spPr/>
      <dgm:t>
        <a:bodyPr/>
        <a:lstStyle/>
        <a:p>
          <a:r>
            <a:rPr lang="fr-BE" dirty="0" smtClean="0"/>
            <a:t>Pourquoi retenir le précompte professionnel</a:t>
          </a:r>
          <a:endParaRPr lang="fr-BE" dirty="0"/>
        </a:p>
      </dgm:t>
    </dgm:pt>
    <dgm:pt modelId="{70502E9B-2EA5-4E24-B111-07A1DF7DCAE6}" type="parTrans" cxnId="{B8D9DB8E-65DE-40A7-87E4-70330E6613EB}">
      <dgm:prSet/>
      <dgm:spPr/>
      <dgm:t>
        <a:bodyPr/>
        <a:lstStyle/>
        <a:p>
          <a:endParaRPr lang="fr-BE"/>
        </a:p>
      </dgm:t>
    </dgm:pt>
    <dgm:pt modelId="{2ADFA016-B0D6-46C3-B6B3-F47F77B2BA4E}" type="sibTrans" cxnId="{B8D9DB8E-65DE-40A7-87E4-70330E6613EB}">
      <dgm:prSet/>
      <dgm:spPr/>
      <dgm:t>
        <a:bodyPr/>
        <a:lstStyle/>
        <a:p>
          <a:endParaRPr lang="fr-BE"/>
        </a:p>
      </dgm:t>
    </dgm:pt>
    <dgm:pt modelId="{79AFB314-5B35-42C9-933B-3F8C2E0309DC}">
      <dgm:prSet phldrT="[Texte]">
        <dgm:style>
          <a:lnRef idx="0">
            <a:schemeClr val="accent2"/>
          </a:lnRef>
          <a:fillRef idx="3">
            <a:schemeClr val="accent2"/>
          </a:fillRef>
          <a:effectRef idx="3">
            <a:schemeClr val="accent2"/>
          </a:effectRef>
          <a:fontRef idx="minor">
            <a:schemeClr val="lt1"/>
          </a:fontRef>
        </dgm:style>
      </dgm:prSet>
      <dgm:spPr/>
      <dgm:t>
        <a:bodyPr/>
        <a:lstStyle/>
        <a:p>
          <a:r>
            <a:rPr lang="fr-BE" dirty="0" smtClean="0"/>
            <a:t>Obligations</a:t>
          </a:r>
          <a:endParaRPr lang="fr-BE" dirty="0"/>
        </a:p>
      </dgm:t>
    </dgm:pt>
    <dgm:pt modelId="{6CC100FE-068D-4E2D-B86C-F1563B1EAE28}" type="parTrans" cxnId="{F41E204D-18B4-4ACA-914D-3EF5825CB192}">
      <dgm:prSet/>
      <dgm:spPr/>
      <dgm:t>
        <a:bodyPr/>
        <a:lstStyle/>
        <a:p>
          <a:endParaRPr lang="fr-BE"/>
        </a:p>
      </dgm:t>
    </dgm:pt>
    <dgm:pt modelId="{2BAE59F8-94C3-42D1-8C64-CB90974EFF32}" type="sibTrans" cxnId="{F41E204D-18B4-4ACA-914D-3EF5825CB192}">
      <dgm:prSet/>
      <dgm:spPr/>
      <dgm:t>
        <a:bodyPr/>
        <a:lstStyle/>
        <a:p>
          <a:endParaRPr lang="fr-BE"/>
        </a:p>
      </dgm:t>
    </dgm:pt>
    <dgm:pt modelId="{8B6FCFD7-1FA9-4445-AF6A-DCE63CDFA3A1}">
      <dgm:prSet/>
      <dgm:spPr/>
      <dgm:t>
        <a:bodyPr/>
        <a:lstStyle/>
        <a:p>
          <a:r>
            <a:rPr lang="fr-BE" dirty="0" smtClean="0"/>
            <a:t>Ambassades et consulats ne sont en principe pas assujettis au préc</a:t>
          </a:r>
          <a:r>
            <a:rPr lang="fr-BE" dirty="0" smtClean="0">
              <a:sym typeface="Bookshelf Symbol 7"/>
            </a:rPr>
            <a:t>ompte professionnel</a:t>
          </a:r>
          <a:endParaRPr lang="fr-BE" dirty="0"/>
        </a:p>
      </dgm:t>
    </dgm:pt>
    <dgm:pt modelId="{D5BBC1DF-CD30-4F91-8870-9FA8BC80EE49}" type="parTrans" cxnId="{632ABA9E-2A62-4EA8-B0ED-8172EC049F69}">
      <dgm:prSet/>
      <dgm:spPr/>
      <dgm:t>
        <a:bodyPr/>
        <a:lstStyle/>
        <a:p>
          <a:endParaRPr lang="fr-BE"/>
        </a:p>
      </dgm:t>
    </dgm:pt>
    <dgm:pt modelId="{F146A3EC-F3B1-42FD-A270-6DCB5C5315B6}" type="sibTrans" cxnId="{632ABA9E-2A62-4EA8-B0ED-8172EC049F69}">
      <dgm:prSet/>
      <dgm:spPr/>
      <dgm:t>
        <a:bodyPr/>
        <a:lstStyle/>
        <a:p>
          <a:endParaRPr lang="fr-BE"/>
        </a:p>
      </dgm:t>
    </dgm:pt>
    <dgm:pt modelId="{E8F17066-9994-4114-9722-473765BDCB2E}">
      <dgm:prSet/>
      <dgm:spPr/>
      <dgm:t>
        <a:bodyPr/>
        <a:lstStyle/>
        <a:p>
          <a:r>
            <a:rPr lang="fr-BE" dirty="0" smtClean="0"/>
            <a:t>Dans l’intérêt des membres du personnel</a:t>
          </a:r>
          <a:endParaRPr lang="fr-BE" dirty="0"/>
        </a:p>
      </dgm:t>
    </dgm:pt>
    <dgm:pt modelId="{73D9BF35-3DFB-4CD5-89E5-2A3D6F4094CC}" type="parTrans" cxnId="{EAA89C64-8BBA-441B-9E9E-DFFB2A06E100}">
      <dgm:prSet/>
      <dgm:spPr/>
      <dgm:t>
        <a:bodyPr/>
        <a:lstStyle/>
        <a:p>
          <a:endParaRPr lang="fr-BE"/>
        </a:p>
      </dgm:t>
    </dgm:pt>
    <dgm:pt modelId="{F7758FCF-B1D8-4D7F-A955-B44C82F28EFA}" type="sibTrans" cxnId="{EAA89C64-8BBA-441B-9E9E-DFFB2A06E100}">
      <dgm:prSet/>
      <dgm:spPr/>
      <dgm:t>
        <a:bodyPr/>
        <a:lstStyle/>
        <a:p>
          <a:endParaRPr lang="fr-BE"/>
        </a:p>
      </dgm:t>
    </dgm:pt>
    <dgm:pt modelId="{B7A0436B-0CAF-42A1-A053-F603776B3D65}">
      <dgm:prSet/>
      <dgm:spPr/>
      <dgm:t>
        <a:bodyPr/>
        <a:lstStyle/>
        <a:p>
          <a:r>
            <a:rPr lang="fr-BE" dirty="0" smtClean="0"/>
            <a:t>Afin d’éviter à ceux-ci un complément important d’impôt</a:t>
          </a:r>
          <a:endParaRPr lang="fr-BE" dirty="0"/>
        </a:p>
      </dgm:t>
    </dgm:pt>
    <dgm:pt modelId="{5A93273C-DBBC-47E7-A16C-56AA680E5756}" type="parTrans" cxnId="{170F1CA7-6EAE-4421-8A55-C03E1D794F3C}">
      <dgm:prSet/>
      <dgm:spPr/>
      <dgm:t>
        <a:bodyPr/>
        <a:lstStyle/>
        <a:p>
          <a:endParaRPr lang="fr-BE"/>
        </a:p>
      </dgm:t>
    </dgm:pt>
    <dgm:pt modelId="{E19F10EA-C4E0-4D74-90CF-B6DB53B53F0B}" type="sibTrans" cxnId="{170F1CA7-6EAE-4421-8A55-C03E1D794F3C}">
      <dgm:prSet/>
      <dgm:spPr/>
      <dgm:t>
        <a:bodyPr/>
        <a:lstStyle/>
        <a:p>
          <a:endParaRPr lang="fr-BE"/>
        </a:p>
      </dgm:t>
    </dgm:pt>
    <dgm:pt modelId="{13A9DC9F-6B26-4464-80AB-326D8F9DE8A4}">
      <dgm:prSet/>
      <dgm:spPr/>
      <dgm:t>
        <a:bodyPr/>
        <a:lstStyle/>
        <a:p>
          <a:r>
            <a:rPr lang="fr-BE" dirty="0" smtClean="0"/>
            <a:t>S’efforcer de répondre aux 4 obligations</a:t>
          </a:r>
          <a:endParaRPr lang="fr-BE" dirty="0"/>
        </a:p>
      </dgm:t>
    </dgm:pt>
    <dgm:pt modelId="{84B62975-9815-41A0-8EED-6EB6B817F187}" type="parTrans" cxnId="{99113F1F-D91F-4485-88CF-7875BC7ABA51}">
      <dgm:prSet/>
      <dgm:spPr/>
      <dgm:t>
        <a:bodyPr/>
        <a:lstStyle/>
        <a:p>
          <a:endParaRPr lang="fr-BE"/>
        </a:p>
      </dgm:t>
    </dgm:pt>
    <dgm:pt modelId="{E3C8A61C-3D3F-49C2-AA42-034B0F7C0A53}" type="sibTrans" cxnId="{99113F1F-D91F-4485-88CF-7875BC7ABA51}">
      <dgm:prSet/>
      <dgm:spPr/>
      <dgm:t>
        <a:bodyPr/>
        <a:lstStyle/>
        <a:p>
          <a:endParaRPr lang="fr-BE"/>
        </a:p>
      </dgm:t>
    </dgm:pt>
    <dgm:pt modelId="{D42CCFB5-A57A-4864-B77A-DA74CF8E52DB}">
      <dgm:prSet>
        <dgm:style>
          <a:lnRef idx="0">
            <a:schemeClr val="accent5"/>
          </a:lnRef>
          <a:fillRef idx="3">
            <a:schemeClr val="accent5"/>
          </a:fillRef>
          <a:effectRef idx="3">
            <a:schemeClr val="accent5"/>
          </a:effectRef>
          <a:fontRef idx="minor">
            <a:schemeClr val="lt1"/>
          </a:fontRef>
        </dgm:style>
      </dgm:prSet>
      <dgm:spPr/>
      <dgm:t>
        <a:bodyPr/>
        <a:lstStyle/>
        <a:p>
          <a:r>
            <a:rPr lang="fr-BE" dirty="0" smtClean="0"/>
            <a:t>Aide ?</a:t>
          </a:r>
        </a:p>
      </dgm:t>
    </dgm:pt>
    <dgm:pt modelId="{F20A912D-5A6C-4DFE-8CB0-68520F1E3F46}" type="parTrans" cxnId="{EBD85823-EFC9-4B1A-B68E-249903FAA175}">
      <dgm:prSet/>
      <dgm:spPr/>
      <dgm:t>
        <a:bodyPr/>
        <a:lstStyle/>
        <a:p>
          <a:endParaRPr lang="fr-BE"/>
        </a:p>
      </dgm:t>
    </dgm:pt>
    <dgm:pt modelId="{DEBF51FA-7FA5-41FE-B96A-9E41D27181F2}" type="sibTrans" cxnId="{EBD85823-EFC9-4B1A-B68E-249903FAA175}">
      <dgm:prSet/>
      <dgm:spPr/>
      <dgm:t>
        <a:bodyPr/>
        <a:lstStyle/>
        <a:p>
          <a:endParaRPr lang="fr-BE"/>
        </a:p>
      </dgm:t>
    </dgm:pt>
    <dgm:pt modelId="{98A6CA16-FACF-4CB9-B807-75FDCF2EC58B}">
      <dgm:prSet/>
      <dgm:spPr/>
      <dgm:t>
        <a:bodyPr/>
        <a:lstStyle/>
        <a:p>
          <a:r>
            <a:rPr lang="fr-BE" dirty="0" smtClean="0"/>
            <a:t>Secrétariats sociaux d’employeur</a:t>
          </a:r>
          <a:endParaRPr lang="fr-BE" dirty="0"/>
        </a:p>
      </dgm:t>
    </dgm:pt>
    <dgm:pt modelId="{C703FE36-D137-4DB1-912B-8BA2386A8E0A}" type="parTrans" cxnId="{4D313268-3CC8-4CF6-8415-E932E4D1BF29}">
      <dgm:prSet/>
      <dgm:spPr/>
      <dgm:t>
        <a:bodyPr/>
        <a:lstStyle/>
        <a:p>
          <a:endParaRPr lang="fr-BE"/>
        </a:p>
      </dgm:t>
    </dgm:pt>
    <dgm:pt modelId="{CAD37B32-2FBF-4F48-86E7-C81D85EDBE18}" type="sibTrans" cxnId="{4D313268-3CC8-4CF6-8415-E932E4D1BF29}">
      <dgm:prSet/>
      <dgm:spPr/>
      <dgm:t>
        <a:bodyPr/>
        <a:lstStyle/>
        <a:p>
          <a:endParaRPr lang="fr-BE"/>
        </a:p>
      </dgm:t>
    </dgm:pt>
    <dgm:pt modelId="{047E5626-A594-400C-BC86-41C6CD3920A5}">
      <dgm:prSet/>
      <dgm:spPr/>
      <dgm:t>
        <a:bodyPr/>
        <a:lstStyle/>
        <a:p>
          <a:r>
            <a:rPr lang="fr-BE" dirty="0" smtClean="0"/>
            <a:t>Calcul des rémunérations</a:t>
          </a:r>
          <a:endParaRPr lang="fr-BE" dirty="0"/>
        </a:p>
      </dgm:t>
    </dgm:pt>
    <dgm:pt modelId="{F4EF88A8-D376-4CEA-8282-B2BD3F6018CF}" type="parTrans" cxnId="{DDDAF9CA-CEE2-4998-9529-7F74E0382657}">
      <dgm:prSet/>
      <dgm:spPr/>
      <dgm:t>
        <a:bodyPr/>
        <a:lstStyle/>
        <a:p>
          <a:endParaRPr lang="fr-BE"/>
        </a:p>
      </dgm:t>
    </dgm:pt>
    <dgm:pt modelId="{1A83A16C-F56E-4A34-8164-4F7738340858}" type="sibTrans" cxnId="{DDDAF9CA-CEE2-4998-9529-7F74E0382657}">
      <dgm:prSet/>
      <dgm:spPr/>
      <dgm:t>
        <a:bodyPr/>
        <a:lstStyle/>
        <a:p>
          <a:endParaRPr lang="fr-BE"/>
        </a:p>
      </dgm:t>
    </dgm:pt>
    <dgm:pt modelId="{96356E52-3F8E-4A3D-B84E-D926BC3B4ACD}">
      <dgm:prSet/>
      <dgm:spPr/>
      <dgm:t>
        <a:bodyPr/>
        <a:lstStyle/>
        <a:p>
          <a:r>
            <a:rPr lang="fr-BE" dirty="0" smtClean="0"/>
            <a:t>Respect des dispositions légales</a:t>
          </a:r>
          <a:endParaRPr lang="fr-BE" dirty="0"/>
        </a:p>
      </dgm:t>
    </dgm:pt>
    <dgm:pt modelId="{7B79E23D-3115-403D-8B78-1C19D24F0DA2}" type="parTrans" cxnId="{A4CF536C-0EEF-4691-BC7B-F38A6B00FC94}">
      <dgm:prSet/>
      <dgm:spPr/>
      <dgm:t>
        <a:bodyPr/>
        <a:lstStyle/>
        <a:p>
          <a:endParaRPr lang="fr-BE"/>
        </a:p>
      </dgm:t>
    </dgm:pt>
    <dgm:pt modelId="{66241C2B-BF69-4F98-B689-D3415412BF7A}" type="sibTrans" cxnId="{A4CF536C-0EEF-4691-BC7B-F38A6B00FC94}">
      <dgm:prSet/>
      <dgm:spPr/>
      <dgm:t>
        <a:bodyPr/>
        <a:lstStyle/>
        <a:p>
          <a:endParaRPr lang="fr-BE"/>
        </a:p>
      </dgm:t>
    </dgm:pt>
    <dgm:pt modelId="{8287C3CB-09BE-4940-B061-24442E362267}">
      <dgm:prSet/>
      <dgm:spPr/>
      <dgm:t>
        <a:bodyPr/>
        <a:lstStyle/>
        <a:p>
          <a:r>
            <a:rPr lang="fr-BE" dirty="0" smtClean="0"/>
            <a:t>Où trouver un secrétariat social agréé ?</a:t>
          </a:r>
          <a:endParaRPr lang="fr-BE" dirty="0"/>
        </a:p>
      </dgm:t>
    </dgm:pt>
    <dgm:pt modelId="{6D7CA8D6-6547-4F5F-9352-D48B9B4D71EF}" type="parTrans" cxnId="{C1A70164-91BB-4D2B-B9F2-442B1E77BE38}">
      <dgm:prSet/>
      <dgm:spPr/>
      <dgm:t>
        <a:bodyPr/>
        <a:lstStyle/>
        <a:p>
          <a:endParaRPr lang="fr-BE"/>
        </a:p>
      </dgm:t>
    </dgm:pt>
    <dgm:pt modelId="{BDDC5453-F822-4234-9EB7-9369D65365A0}" type="sibTrans" cxnId="{C1A70164-91BB-4D2B-B9F2-442B1E77BE38}">
      <dgm:prSet/>
      <dgm:spPr/>
      <dgm:t>
        <a:bodyPr/>
        <a:lstStyle/>
        <a:p>
          <a:endParaRPr lang="fr-BE"/>
        </a:p>
      </dgm:t>
    </dgm:pt>
    <dgm:pt modelId="{B686EB47-55A9-4819-B876-6886B15C0089}">
      <dgm:prSet/>
      <dgm:spPr/>
      <dgm:t>
        <a:bodyPr/>
        <a:lstStyle/>
        <a:p>
          <a:r>
            <a:rPr lang="fr-BE" dirty="0" smtClean="0"/>
            <a:t>http://www,socialsecurity.fgov.be/fr/links/secretariatent.htm</a:t>
          </a:r>
          <a:endParaRPr lang="fr-BE" dirty="0"/>
        </a:p>
      </dgm:t>
    </dgm:pt>
    <dgm:pt modelId="{4F0D415C-5AC7-46BF-A4FB-79B6FEBC837B}" type="parTrans" cxnId="{8F36D5EA-DAC5-4F8D-AFB7-E76F16FF9D4B}">
      <dgm:prSet/>
      <dgm:spPr/>
      <dgm:t>
        <a:bodyPr/>
        <a:lstStyle/>
        <a:p>
          <a:endParaRPr lang="fr-BE"/>
        </a:p>
      </dgm:t>
    </dgm:pt>
    <dgm:pt modelId="{8C9A04F9-885B-4519-AE6F-B1084BAA3199}" type="sibTrans" cxnId="{8F36D5EA-DAC5-4F8D-AFB7-E76F16FF9D4B}">
      <dgm:prSet/>
      <dgm:spPr/>
      <dgm:t>
        <a:bodyPr/>
        <a:lstStyle/>
        <a:p>
          <a:endParaRPr lang="fr-BE"/>
        </a:p>
      </dgm:t>
    </dgm:pt>
    <dgm:pt modelId="{A3F351CA-2B37-4D45-9DE0-F36E016143D4}" type="pres">
      <dgm:prSet presAssocID="{4597CB80-E0FD-4C2E-8122-17E59F2BCFF7}" presName="linear" presStyleCnt="0">
        <dgm:presLayoutVars>
          <dgm:dir/>
          <dgm:animLvl val="lvl"/>
          <dgm:resizeHandles val="exact"/>
        </dgm:presLayoutVars>
      </dgm:prSet>
      <dgm:spPr/>
      <dgm:t>
        <a:bodyPr/>
        <a:lstStyle/>
        <a:p>
          <a:endParaRPr lang="fr-BE"/>
        </a:p>
      </dgm:t>
    </dgm:pt>
    <dgm:pt modelId="{49145A1C-7450-4394-8D28-34B3DEAC3A8D}" type="pres">
      <dgm:prSet presAssocID="{50C8B339-B6D7-4B96-9190-E848BE9B3B65}" presName="parentLin" presStyleCnt="0"/>
      <dgm:spPr/>
    </dgm:pt>
    <dgm:pt modelId="{5CF9BE1D-602E-41D4-AC67-4DABA9AAFB92}" type="pres">
      <dgm:prSet presAssocID="{50C8B339-B6D7-4B96-9190-E848BE9B3B65}" presName="parentLeftMargin" presStyleLbl="node1" presStyleIdx="0" presStyleCnt="4"/>
      <dgm:spPr/>
      <dgm:t>
        <a:bodyPr/>
        <a:lstStyle/>
        <a:p>
          <a:endParaRPr lang="fr-BE"/>
        </a:p>
      </dgm:t>
    </dgm:pt>
    <dgm:pt modelId="{E2107088-4D18-483B-BAEF-6272166FE811}" type="pres">
      <dgm:prSet presAssocID="{50C8B339-B6D7-4B96-9190-E848BE9B3B65}" presName="parentText" presStyleLbl="node1" presStyleIdx="0" presStyleCnt="4">
        <dgm:presLayoutVars>
          <dgm:chMax val="0"/>
          <dgm:bulletEnabled val="1"/>
        </dgm:presLayoutVars>
      </dgm:prSet>
      <dgm:spPr/>
      <dgm:t>
        <a:bodyPr/>
        <a:lstStyle/>
        <a:p>
          <a:endParaRPr lang="fr-BE"/>
        </a:p>
      </dgm:t>
    </dgm:pt>
    <dgm:pt modelId="{6B9E6A8D-C76A-4B7F-8041-6BE92DDA48EF}" type="pres">
      <dgm:prSet presAssocID="{50C8B339-B6D7-4B96-9190-E848BE9B3B65}" presName="negativeSpace" presStyleCnt="0"/>
      <dgm:spPr/>
    </dgm:pt>
    <dgm:pt modelId="{A6A8749A-AD7F-484A-9DF6-D534F7931EE8}" type="pres">
      <dgm:prSet presAssocID="{50C8B339-B6D7-4B96-9190-E848BE9B3B65}" presName="childText" presStyleLbl="conFgAcc1" presStyleIdx="0" presStyleCnt="4">
        <dgm:presLayoutVars>
          <dgm:bulletEnabled val="1"/>
        </dgm:presLayoutVars>
      </dgm:prSet>
      <dgm:spPr/>
      <dgm:t>
        <a:bodyPr/>
        <a:lstStyle/>
        <a:p>
          <a:endParaRPr lang="fr-BE"/>
        </a:p>
      </dgm:t>
    </dgm:pt>
    <dgm:pt modelId="{9BB10CA0-2C77-48DD-ABB3-E961CA29C6F7}" type="pres">
      <dgm:prSet presAssocID="{0B63DD94-D876-45FC-975B-E42EC604BE6F}" presName="spaceBetweenRectangles" presStyleCnt="0"/>
      <dgm:spPr/>
    </dgm:pt>
    <dgm:pt modelId="{5E5D349D-61E4-431F-A4C6-AD209D47A243}" type="pres">
      <dgm:prSet presAssocID="{26F06585-6C9A-4D23-97D4-FC67A9D64C6D}" presName="parentLin" presStyleCnt="0"/>
      <dgm:spPr/>
    </dgm:pt>
    <dgm:pt modelId="{3C9DB5B4-BEA1-4D32-B9C4-D6CB55C124D7}" type="pres">
      <dgm:prSet presAssocID="{26F06585-6C9A-4D23-97D4-FC67A9D64C6D}" presName="parentLeftMargin" presStyleLbl="node1" presStyleIdx="0" presStyleCnt="4"/>
      <dgm:spPr/>
      <dgm:t>
        <a:bodyPr/>
        <a:lstStyle/>
        <a:p>
          <a:endParaRPr lang="fr-BE"/>
        </a:p>
      </dgm:t>
    </dgm:pt>
    <dgm:pt modelId="{D4F63539-507A-4C17-8E60-DFF141A829F9}" type="pres">
      <dgm:prSet presAssocID="{26F06585-6C9A-4D23-97D4-FC67A9D64C6D}" presName="parentText" presStyleLbl="node1" presStyleIdx="1" presStyleCnt="4">
        <dgm:presLayoutVars>
          <dgm:chMax val="0"/>
          <dgm:bulletEnabled val="1"/>
        </dgm:presLayoutVars>
      </dgm:prSet>
      <dgm:spPr/>
      <dgm:t>
        <a:bodyPr/>
        <a:lstStyle/>
        <a:p>
          <a:endParaRPr lang="fr-BE"/>
        </a:p>
      </dgm:t>
    </dgm:pt>
    <dgm:pt modelId="{C6D2F1B5-3174-47C6-81DF-0C45C480B86D}" type="pres">
      <dgm:prSet presAssocID="{26F06585-6C9A-4D23-97D4-FC67A9D64C6D}" presName="negativeSpace" presStyleCnt="0"/>
      <dgm:spPr/>
    </dgm:pt>
    <dgm:pt modelId="{8449FBEB-8F08-4C42-9BDC-E2863D8197CF}" type="pres">
      <dgm:prSet presAssocID="{26F06585-6C9A-4D23-97D4-FC67A9D64C6D}" presName="childText" presStyleLbl="conFgAcc1" presStyleIdx="1" presStyleCnt="4">
        <dgm:presLayoutVars>
          <dgm:bulletEnabled val="1"/>
        </dgm:presLayoutVars>
      </dgm:prSet>
      <dgm:spPr/>
      <dgm:t>
        <a:bodyPr/>
        <a:lstStyle/>
        <a:p>
          <a:endParaRPr lang="fr-BE"/>
        </a:p>
      </dgm:t>
    </dgm:pt>
    <dgm:pt modelId="{9312DCDF-95C9-4591-8485-F0BD165E79AA}" type="pres">
      <dgm:prSet presAssocID="{2ADFA016-B0D6-46C3-B6B3-F47F77B2BA4E}" presName="spaceBetweenRectangles" presStyleCnt="0"/>
      <dgm:spPr/>
    </dgm:pt>
    <dgm:pt modelId="{B043FADF-8C25-4A99-BD84-6D1D063FED11}" type="pres">
      <dgm:prSet presAssocID="{79AFB314-5B35-42C9-933B-3F8C2E0309DC}" presName="parentLin" presStyleCnt="0"/>
      <dgm:spPr/>
    </dgm:pt>
    <dgm:pt modelId="{CA794F06-ECE1-414D-8AF7-CB40F2D774B4}" type="pres">
      <dgm:prSet presAssocID="{79AFB314-5B35-42C9-933B-3F8C2E0309DC}" presName="parentLeftMargin" presStyleLbl="node1" presStyleIdx="1" presStyleCnt="4"/>
      <dgm:spPr/>
      <dgm:t>
        <a:bodyPr/>
        <a:lstStyle/>
        <a:p>
          <a:endParaRPr lang="fr-BE"/>
        </a:p>
      </dgm:t>
    </dgm:pt>
    <dgm:pt modelId="{20BB1E03-42E7-4D3B-9DC0-3A0E5FF1DF66}" type="pres">
      <dgm:prSet presAssocID="{79AFB314-5B35-42C9-933B-3F8C2E0309DC}" presName="parentText" presStyleLbl="node1" presStyleIdx="2" presStyleCnt="4">
        <dgm:presLayoutVars>
          <dgm:chMax val="0"/>
          <dgm:bulletEnabled val="1"/>
        </dgm:presLayoutVars>
      </dgm:prSet>
      <dgm:spPr/>
      <dgm:t>
        <a:bodyPr/>
        <a:lstStyle/>
        <a:p>
          <a:endParaRPr lang="fr-BE"/>
        </a:p>
      </dgm:t>
    </dgm:pt>
    <dgm:pt modelId="{0111AAD3-C761-465A-86FB-FC2DDB01F6D4}" type="pres">
      <dgm:prSet presAssocID="{79AFB314-5B35-42C9-933B-3F8C2E0309DC}" presName="negativeSpace" presStyleCnt="0"/>
      <dgm:spPr/>
    </dgm:pt>
    <dgm:pt modelId="{A2501272-1203-4EFC-A782-41BDF96F8B6C}" type="pres">
      <dgm:prSet presAssocID="{79AFB314-5B35-42C9-933B-3F8C2E0309DC}" presName="childText" presStyleLbl="conFgAcc1" presStyleIdx="2" presStyleCnt="4">
        <dgm:presLayoutVars>
          <dgm:bulletEnabled val="1"/>
        </dgm:presLayoutVars>
      </dgm:prSet>
      <dgm:spPr/>
      <dgm:t>
        <a:bodyPr/>
        <a:lstStyle/>
        <a:p>
          <a:endParaRPr lang="fr-BE"/>
        </a:p>
      </dgm:t>
    </dgm:pt>
    <dgm:pt modelId="{3CEF2E4A-333F-4AF0-BD35-226A172ED207}" type="pres">
      <dgm:prSet presAssocID="{2BAE59F8-94C3-42D1-8C64-CB90974EFF32}" presName="spaceBetweenRectangles" presStyleCnt="0"/>
      <dgm:spPr/>
    </dgm:pt>
    <dgm:pt modelId="{62416A6F-F121-4F72-BF17-8D27CA613C5B}" type="pres">
      <dgm:prSet presAssocID="{D42CCFB5-A57A-4864-B77A-DA74CF8E52DB}" presName="parentLin" presStyleCnt="0"/>
      <dgm:spPr/>
    </dgm:pt>
    <dgm:pt modelId="{C86F5E2B-6DD2-4DC5-8804-4529D51543BB}" type="pres">
      <dgm:prSet presAssocID="{D42CCFB5-A57A-4864-B77A-DA74CF8E52DB}" presName="parentLeftMargin" presStyleLbl="node1" presStyleIdx="2" presStyleCnt="4"/>
      <dgm:spPr/>
      <dgm:t>
        <a:bodyPr/>
        <a:lstStyle/>
        <a:p>
          <a:endParaRPr lang="fr-BE"/>
        </a:p>
      </dgm:t>
    </dgm:pt>
    <dgm:pt modelId="{FBCC0951-F8DD-4FAC-8769-AED1ED4E2473}" type="pres">
      <dgm:prSet presAssocID="{D42CCFB5-A57A-4864-B77A-DA74CF8E52DB}" presName="parentText" presStyleLbl="node1" presStyleIdx="3" presStyleCnt="4">
        <dgm:presLayoutVars>
          <dgm:chMax val="0"/>
          <dgm:bulletEnabled val="1"/>
        </dgm:presLayoutVars>
      </dgm:prSet>
      <dgm:spPr/>
      <dgm:t>
        <a:bodyPr/>
        <a:lstStyle/>
        <a:p>
          <a:endParaRPr lang="fr-BE"/>
        </a:p>
      </dgm:t>
    </dgm:pt>
    <dgm:pt modelId="{EE104A3C-E642-4A45-9965-E5CF9F09D9D4}" type="pres">
      <dgm:prSet presAssocID="{D42CCFB5-A57A-4864-B77A-DA74CF8E52DB}" presName="negativeSpace" presStyleCnt="0"/>
      <dgm:spPr/>
    </dgm:pt>
    <dgm:pt modelId="{8F19E984-1A0F-4AF2-B342-14434AA32CEC}" type="pres">
      <dgm:prSet presAssocID="{D42CCFB5-A57A-4864-B77A-DA74CF8E52DB}" presName="childText" presStyleLbl="conFgAcc1" presStyleIdx="3" presStyleCnt="4">
        <dgm:presLayoutVars>
          <dgm:bulletEnabled val="1"/>
        </dgm:presLayoutVars>
      </dgm:prSet>
      <dgm:spPr/>
      <dgm:t>
        <a:bodyPr/>
        <a:lstStyle/>
        <a:p>
          <a:endParaRPr lang="fr-BE"/>
        </a:p>
      </dgm:t>
    </dgm:pt>
  </dgm:ptLst>
  <dgm:cxnLst>
    <dgm:cxn modelId="{C930881D-CA74-4528-9926-4FCB1CF91C0B}" type="presOf" srcId="{79AFB314-5B35-42C9-933B-3F8C2E0309DC}" destId="{CA794F06-ECE1-414D-8AF7-CB40F2D774B4}" srcOrd="0" destOrd="0" presId="urn:microsoft.com/office/officeart/2005/8/layout/list1"/>
    <dgm:cxn modelId="{F41E204D-18B4-4ACA-914D-3EF5825CB192}" srcId="{4597CB80-E0FD-4C2E-8122-17E59F2BCFF7}" destId="{79AFB314-5B35-42C9-933B-3F8C2E0309DC}" srcOrd="2" destOrd="0" parTransId="{6CC100FE-068D-4E2D-B86C-F1563B1EAE28}" sibTransId="{2BAE59F8-94C3-42D1-8C64-CB90974EFF32}"/>
    <dgm:cxn modelId="{571E37F5-33CA-480A-BAEF-498C2A479D1B}" type="presOf" srcId="{50C8B339-B6D7-4B96-9190-E848BE9B3B65}" destId="{5CF9BE1D-602E-41D4-AC67-4DABA9AAFB92}" srcOrd="0" destOrd="0" presId="urn:microsoft.com/office/officeart/2005/8/layout/list1"/>
    <dgm:cxn modelId="{B8D9DB8E-65DE-40A7-87E4-70330E6613EB}" srcId="{4597CB80-E0FD-4C2E-8122-17E59F2BCFF7}" destId="{26F06585-6C9A-4D23-97D4-FC67A9D64C6D}" srcOrd="1" destOrd="0" parTransId="{70502E9B-2EA5-4E24-B111-07A1DF7DCAE6}" sibTransId="{2ADFA016-B0D6-46C3-B6B3-F47F77B2BA4E}"/>
    <dgm:cxn modelId="{5F3F0E62-E686-4791-A545-5BE3712DFE35}" type="presOf" srcId="{D42CCFB5-A57A-4864-B77A-DA74CF8E52DB}" destId="{C86F5E2B-6DD2-4DC5-8804-4529D51543BB}" srcOrd="0" destOrd="0" presId="urn:microsoft.com/office/officeart/2005/8/layout/list1"/>
    <dgm:cxn modelId="{EAA89C64-8BBA-441B-9E9E-DFFB2A06E100}" srcId="{26F06585-6C9A-4D23-97D4-FC67A9D64C6D}" destId="{E8F17066-9994-4114-9722-473765BDCB2E}" srcOrd="0" destOrd="0" parTransId="{73D9BF35-3DFB-4CD5-89E5-2A3D6F4094CC}" sibTransId="{F7758FCF-B1D8-4D7F-A955-B44C82F28EFA}"/>
    <dgm:cxn modelId="{807A9010-E0BE-42A9-A94A-E3CAE4E88EA6}" type="presOf" srcId="{4597CB80-E0FD-4C2E-8122-17E59F2BCFF7}" destId="{A3F351CA-2B37-4D45-9DE0-F36E016143D4}" srcOrd="0" destOrd="0" presId="urn:microsoft.com/office/officeart/2005/8/layout/list1"/>
    <dgm:cxn modelId="{99113F1F-D91F-4485-88CF-7875BC7ABA51}" srcId="{79AFB314-5B35-42C9-933B-3F8C2E0309DC}" destId="{13A9DC9F-6B26-4464-80AB-326D8F9DE8A4}" srcOrd="0" destOrd="0" parTransId="{84B62975-9815-41A0-8EED-6EB6B817F187}" sibTransId="{E3C8A61C-3D3F-49C2-AA42-034B0F7C0A53}"/>
    <dgm:cxn modelId="{E5E735AC-E6EB-4998-B481-AFB5D09659F5}" type="presOf" srcId="{B686EB47-55A9-4819-B876-6886B15C0089}" destId="{8F19E984-1A0F-4AF2-B342-14434AA32CEC}" srcOrd="0" destOrd="4" presId="urn:microsoft.com/office/officeart/2005/8/layout/list1"/>
    <dgm:cxn modelId="{67521AD6-9A9D-4A94-B468-A392C6FEC392}" type="presOf" srcId="{26F06585-6C9A-4D23-97D4-FC67A9D64C6D}" destId="{3C9DB5B4-BEA1-4D32-B9C4-D6CB55C124D7}" srcOrd="0" destOrd="0" presId="urn:microsoft.com/office/officeart/2005/8/layout/list1"/>
    <dgm:cxn modelId="{DDDAF9CA-CEE2-4998-9529-7F74E0382657}" srcId="{98A6CA16-FACF-4CB9-B807-75FDCF2EC58B}" destId="{047E5626-A594-400C-BC86-41C6CD3920A5}" srcOrd="0" destOrd="0" parTransId="{F4EF88A8-D376-4CEA-8282-B2BD3F6018CF}" sibTransId="{1A83A16C-F56E-4A34-8164-4F7738340858}"/>
    <dgm:cxn modelId="{8F36D5EA-DAC5-4F8D-AFB7-E76F16FF9D4B}" srcId="{8287C3CB-09BE-4940-B061-24442E362267}" destId="{B686EB47-55A9-4819-B876-6886B15C0089}" srcOrd="0" destOrd="0" parTransId="{4F0D415C-5AC7-46BF-A4FB-79B6FEBC837B}" sibTransId="{8C9A04F9-885B-4519-AE6F-B1084BAA3199}"/>
    <dgm:cxn modelId="{2246A344-38E9-44AE-981F-580FFA765368}" type="presOf" srcId="{13A9DC9F-6B26-4464-80AB-326D8F9DE8A4}" destId="{A2501272-1203-4EFC-A782-41BDF96F8B6C}" srcOrd="0" destOrd="0" presId="urn:microsoft.com/office/officeart/2005/8/layout/list1"/>
    <dgm:cxn modelId="{0ACF6444-BC4E-4D25-AFA0-A4CF839F4491}" type="presOf" srcId="{98A6CA16-FACF-4CB9-B807-75FDCF2EC58B}" destId="{8F19E984-1A0F-4AF2-B342-14434AA32CEC}" srcOrd="0" destOrd="0" presId="urn:microsoft.com/office/officeart/2005/8/layout/list1"/>
    <dgm:cxn modelId="{15DF3B0B-BE56-495E-8C91-2FAC738B262F}" type="presOf" srcId="{D42CCFB5-A57A-4864-B77A-DA74CF8E52DB}" destId="{FBCC0951-F8DD-4FAC-8769-AED1ED4E2473}" srcOrd="1" destOrd="0" presId="urn:microsoft.com/office/officeart/2005/8/layout/list1"/>
    <dgm:cxn modelId="{E9053657-27CE-406F-A5E0-389CB12FFBD3}" type="presOf" srcId="{50C8B339-B6D7-4B96-9190-E848BE9B3B65}" destId="{E2107088-4D18-483B-BAEF-6272166FE811}" srcOrd="1" destOrd="0" presId="urn:microsoft.com/office/officeart/2005/8/layout/list1"/>
    <dgm:cxn modelId="{B5AAA94E-A445-485B-AF24-383F0BF94BCD}" srcId="{4597CB80-E0FD-4C2E-8122-17E59F2BCFF7}" destId="{50C8B339-B6D7-4B96-9190-E848BE9B3B65}" srcOrd="0" destOrd="0" parTransId="{D097CFE4-0F99-4DCD-9185-D0CB11E19414}" sibTransId="{0B63DD94-D876-45FC-975B-E42EC604BE6F}"/>
    <dgm:cxn modelId="{6ABF072A-7AF9-4948-BCA9-BCFF75E1B340}" type="presOf" srcId="{96356E52-3F8E-4A3D-B84E-D926BC3B4ACD}" destId="{8F19E984-1A0F-4AF2-B342-14434AA32CEC}" srcOrd="0" destOrd="2" presId="urn:microsoft.com/office/officeart/2005/8/layout/list1"/>
    <dgm:cxn modelId="{A4CF536C-0EEF-4691-BC7B-F38A6B00FC94}" srcId="{98A6CA16-FACF-4CB9-B807-75FDCF2EC58B}" destId="{96356E52-3F8E-4A3D-B84E-D926BC3B4ACD}" srcOrd="1" destOrd="0" parTransId="{7B79E23D-3115-403D-8B78-1C19D24F0DA2}" sibTransId="{66241C2B-BF69-4F98-B689-D3415412BF7A}"/>
    <dgm:cxn modelId="{37A71111-FCEB-44EF-9C4B-A1687A845990}" type="presOf" srcId="{E8F17066-9994-4114-9722-473765BDCB2E}" destId="{8449FBEB-8F08-4C42-9BDC-E2863D8197CF}" srcOrd="0" destOrd="0" presId="urn:microsoft.com/office/officeart/2005/8/layout/list1"/>
    <dgm:cxn modelId="{632ABA9E-2A62-4EA8-B0ED-8172EC049F69}" srcId="{50C8B339-B6D7-4B96-9190-E848BE9B3B65}" destId="{8B6FCFD7-1FA9-4445-AF6A-DCE63CDFA3A1}" srcOrd="0" destOrd="0" parTransId="{D5BBC1DF-CD30-4F91-8870-9FA8BC80EE49}" sibTransId="{F146A3EC-F3B1-42FD-A270-6DCB5C5315B6}"/>
    <dgm:cxn modelId="{D10F96F9-26DF-436A-8401-8D882ED70CCB}" type="presOf" srcId="{B7A0436B-0CAF-42A1-A053-F603776B3D65}" destId="{8449FBEB-8F08-4C42-9BDC-E2863D8197CF}" srcOrd="0" destOrd="1" presId="urn:microsoft.com/office/officeart/2005/8/layout/list1"/>
    <dgm:cxn modelId="{4D313268-3CC8-4CF6-8415-E932E4D1BF29}" srcId="{D42CCFB5-A57A-4864-B77A-DA74CF8E52DB}" destId="{98A6CA16-FACF-4CB9-B807-75FDCF2EC58B}" srcOrd="0" destOrd="0" parTransId="{C703FE36-D137-4DB1-912B-8BA2386A8E0A}" sibTransId="{CAD37B32-2FBF-4F48-86E7-C81D85EDBE18}"/>
    <dgm:cxn modelId="{170F1CA7-6EAE-4421-8A55-C03E1D794F3C}" srcId="{26F06585-6C9A-4D23-97D4-FC67A9D64C6D}" destId="{B7A0436B-0CAF-42A1-A053-F603776B3D65}" srcOrd="1" destOrd="0" parTransId="{5A93273C-DBBC-47E7-A16C-56AA680E5756}" sibTransId="{E19F10EA-C4E0-4D74-90CF-B6DB53B53F0B}"/>
    <dgm:cxn modelId="{C1A70164-91BB-4D2B-B9F2-442B1E77BE38}" srcId="{D42CCFB5-A57A-4864-B77A-DA74CF8E52DB}" destId="{8287C3CB-09BE-4940-B061-24442E362267}" srcOrd="1" destOrd="0" parTransId="{6D7CA8D6-6547-4F5F-9352-D48B9B4D71EF}" sibTransId="{BDDC5453-F822-4234-9EB7-9369D65365A0}"/>
    <dgm:cxn modelId="{EBD85823-EFC9-4B1A-B68E-249903FAA175}" srcId="{4597CB80-E0FD-4C2E-8122-17E59F2BCFF7}" destId="{D42CCFB5-A57A-4864-B77A-DA74CF8E52DB}" srcOrd="3" destOrd="0" parTransId="{F20A912D-5A6C-4DFE-8CB0-68520F1E3F46}" sibTransId="{DEBF51FA-7FA5-41FE-B96A-9E41D27181F2}"/>
    <dgm:cxn modelId="{70BC2C80-E122-43A9-801B-5009453D1CD6}" type="presOf" srcId="{8B6FCFD7-1FA9-4445-AF6A-DCE63CDFA3A1}" destId="{A6A8749A-AD7F-484A-9DF6-D534F7931EE8}" srcOrd="0" destOrd="0" presId="urn:microsoft.com/office/officeart/2005/8/layout/list1"/>
    <dgm:cxn modelId="{1E442BF9-AC14-40A2-922C-20CD879D0F69}" type="presOf" srcId="{26F06585-6C9A-4D23-97D4-FC67A9D64C6D}" destId="{D4F63539-507A-4C17-8E60-DFF141A829F9}" srcOrd="1" destOrd="0" presId="urn:microsoft.com/office/officeart/2005/8/layout/list1"/>
    <dgm:cxn modelId="{5FCA921A-C44C-41FB-8E57-600917EE3632}" type="presOf" srcId="{8287C3CB-09BE-4940-B061-24442E362267}" destId="{8F19E984-1A0F-4AF2-B342-14434AA32CEC}" srcOrd="0" destOrd="3" presId="urn:microsoft.com/office/officeart/2005/8/layout/list1"/>
    <dgm:cxn modelId="{F755698F-EEB2-44CA-8E1C-E4E180F2AEFF}" type="presOf" srcId="{047E5626-A594-400C-BC86-41C6CD3920A5}" destId="{8F19E984-1A0F-4AF2-B342-14434AA32CEC}" srcOrd="0" destOrd="1" presId="urn:microsoft.com/office/officeart/2005/8/layout/list1"/>
    <dgm:cxn modelId="{52C6E399-40B9-4E58-9BA3-2128DAA6BC32}" type="presOf" srcId="{79AFB314-5B35-42C9-933B-3F8C2E0309DC}" destId="{20BB1E03-42E7-4D3B-9DC0-3A0E5FF1DF66}" srcOrd="1" destOrd="0" presId="urn:microsoft.com/office/officeart/2005/8/layout/list1"/>
    <dgm:cxn modelId="{5BD88EFF-CB36-4F6C-8395-83F64DBE2963}" type="presParOf" srcId="{A3F351CA-2B37-4D45-9DE0-F36E016143D4}" destId="{49145A1C-7450-4394-8D28-34B3DEAC3A8D}" srcOrd="0" destOrd="0" presId="urn:microsoft.com/office/officeart/2005/8/layout/list1"/>
    <dgm:cxn modelId="{23194392-A94F-486D-B79A-2A0D2268FB38}" type="presParOf" srcId="{49145A1C-7450-4394-8D28-34B3DEAC3A8D}" destId="{5CF9BE1D-602E-41D4-AC67-4DABA9AAFB92}" srcOrd="0" destOrd="0" presId="urn:microsoft.com/office/officeart/2005/8/layout/list1"/>
    <dgm:cxn modelId="{CA205ACF-2E9C-4613-B71E-5025A3B5B851}" type="presParOf" srcId="{49145A1C-7450-4394-8D28-34B3DEAC3A8D}" destId="{E2107088-4D18-483B-BAEF-6272166FE811}" srcOrd="1" destOrd="0" presId="urn:microsoft.com/office/officeart/2005/8/layout/list1"/>
    <dgm:cxn modelId="{15FF6ECD-008D-49D8-9F3F-5FA302AAA9A1}" type="presParOf" srcId="{A3F351CA-2B37-4D45-9DE0-F36E016143D4}" destId="{6B9E6A8D-C76A-4B7F-8041-6BE92DDA48EF}" srcOrd="1" destOrd="0" presId="urn:microsoft.com/office/officeart/2005/8/layout/list1"/>
    <dgm:cxn modelId="{54602377-D6F8-428B-A427-D9CE13A8C552}" type="presParOf" srcId="{A3F351CA-2B37-4D45-9DE0-F36E016143D4}" destId="{A6A8749A-AD7F-484A-9DF6-D534F7931EE8}" srcOrd="2" destOrd="0" presId="urn:microsoft.com/office/officeart/2005/8/layout/list1"/>
    <dgm:cxn modelId="{58FD1ED8-D80B-4D77-AA93-560E75079365}" type="presParOf" srcId="{A3F351CA-2B37-4D45-9DE0-F36E016143D4}" destId="{9BB10CA0-2C77-48DD-ABB3-E961CA29C6F7}" srcOrd="3" destOrd="0" presId="urn:microsoft.com/office/officeart/2005/8/layout/list1"/>
    <dgm:cxn modelId="{48696233-2D9E-42B5-BD3E-51B0E1EFDB27}" type="presParOf" srcId="{A3F351CA-2B37-4D45-9DE0-F36E016143D4}" destId="{5E5D349D-61E4-431F-A4C6-AD209D47A243}" srcOrd="4" destOrd="0" presId="urn:microsoft.com/office/officeart/2005/8/layout/list1"/>
    <dgm:cxn modelId="{AD926062-70C8-49D5-AF6D-AE51ADACE997}" type="presParOf" srcId="{5E5D349D-61E4-431F-A4C6-AD209D47A243}" destId="{3C9DB5B4-BEA1-4D32-B9C4-D6CB55C124D7}" srcOrd="0" destOrd="0" presId="urn:microsoft.com/office/officeart/2005/8/layout/list1"/>
    <dgm:cxn modelId="{F211F631-DFF4-494A-8AF4-B375598D66D5}" type="presParOf" srcId="{5E5D349D-61E4-431F-A4C6-AD209D47A243}" destId="{D4F63539-507A-4C17-8E60-DFF141A829F9}" srcOrd="1" destOrd="0" presId="urn:microsoft.com/office/officeart/2005/8/layout/list1"/>
    <dgm:cxn modelId="{8C36A171-E664-4A0E-9232-EFCACCCEA355}" type="presParOf" srcId="{A3F351CA-2B37-4D45-9DE0-F36E016143D4}" destId="{C6D2F1B5-3174-47C6-81DF-0C45C480B86D}" srcOrd="5" destOrd="0" presId="urn:microsoft.com/office/officeart/2005/8/layout/list1"/>
    <dgm:cxn modelId="{418FA2A1-F1EE-4932-9E5A-65A836020815}" type="presParOf" srcId="{A3F351CA-2B37-4D45-9DE0-F36E016143D4}" destId="{8449FBEB-8F08-4C42-9BDC-E2863D8197CF}" srcOrd="6" destOrd="0" presId="urn:microsoft.com/office/officeart/2005/8/layout/list1"/>
    <dgm:cxn modelId="{FC3161D0-AC67-4B81-BF2A-65AA11ABCC18}" type="presParOf" srcId="{A3F351CA-2B37-4D45-9DE0-F36E016143D4}" destId="{9312DCDF-95C9-4591-8485-F0BD165E79AA}" srcOrd="7" destOrd="0" presId="urn:microsoft.com/office/officeart/2005/8/layout/list1"/>
    <dgm:cxn modelId="{0CBAB679-5951-4D36-A472-C12B68431279}" type="presParOf" srcId="{A3F351CA-2B37-4D45-9DE0-F36E016143D4}" destId="{B043FADF-8C25-4A99-BD84-6D1D063FED11}" srcOrd="8" destOrd="0" presId="urn:microsoft.com/office/officeart/2005/8/layout/list1"/>
    <dgm:cxn modelId="{9F943D55-51D8-43B4-B52F-537E0E056D42}" type="presParOf" srcId="{B043FADF-8C25-4A99-BD84-6D1D063FED11}" destId="{CA794F06-ECE1-414D-8AF7-CB40F2D774B4}" srcOrd="0" destOrd="0" presId="urn:microsoft.com/office/officeart/2005/8/layout/list1"/>
    <dgm:cxn modelId="{3D343021-FB87-4CAA-B9B3-4F5EEE9F3B5C}" type="presParOf" srcId="{B043FADF-8C25-4A99-BD84-6D1D063FED11}" destId="{20BB1E03-42E7-4D3B-9DC0-3A0E5FF1DF66}" srcOrd="1" destOrd="0" presId="urn:microsoft.com/office/officeart/2005/8/layout/list1"/>
    <dgm:cxn modelId="{0C71542A-5614-4CF4-98C7-A38BFABB049B}" type="presParOf" srcId="{A3F351CA-2B37-4D45-9DE0-F36E016143D4}" destId="{0111AAD3-C761-465A-86FB-FC2DDB01F6D4}" srcOrd="9" destOrd="0" presId="urn:microsoft.com/office/officeart/2005/8/layout/list1"/>
    <dgm:cxn modelId="{5BAD246C-F87C-4641-901F-E46953B1BC17}" type="presParOf" srcId="{A3F351CA-2B37-4D45-9DE0-F36E016143D4}" destId="{A2501272-1203-4EFC-A782-41BDF96F8B6C}" srcOrd="10" destOrd="0" presId="urn:microsoft.com/office/officeart/2005/8/layout/list1"/>
    <dgm:cxn modelId="{169A77F7-4ADB-4E31-A0D0-DBD10710C122}" type="presParOf" srcId="{A3F351CA-2B37-4D45-9DE0-F36E016143D4}" destId="{3CEF2E4A-333F-4AF0-BD35-226A172ED207}" srcOrd="11" destOrd="0" presId="urn:microsoft.com/office/officeart/2005/8/layout/list1"/>
    <dgm:cxn modelId="{6F664924-1450-4FA8-A7AD-77565D0167EE}" type="presParOf" srcId="{A3F351CA-2B37-4D45-9DE0-F36E016143D4}" destId="{62416A6F-F121-4F72-BF17-8D27CA613C5B}" srcOrd="12" destOrd="0" presId="urn:microsoft.com/office/officeart/2005/8/layout/list1"/>
    <dgm:cxn modelId="{28AC7017-6BFF-4401-B210-14006423C768}" type="presParOf" srcId="{62416A6F-F121-4F72-BF17-8D27CA613C5B}" destId="{C86F5E2B-6DD2-4DC5-8804-4529D51543BB}" srcOrd="0" destOrd="0" presId="urn:microsoft.com/office/officeart/2005/8/layout/list1"/>
    <dgm:cxn modelId="{281D6FFD-8C06-4759-97DD-EA6A088605F8}" type="presParOf" srcId="{62416A6F-F121-4F72-BF17-8D27CA613C5B}" destId="{FBCC0951-F8DD-4FAC-8769-AED1ED4E2473}" srcOrd="1" destOrd="0" presId="urn:microsoft.com/office/officeart/2005/8/layout/list1"/>
    <dgm:cxn modelId="{0A592F9C-AB7F-4C31-9C85-E5193505F472}" type="presParOf" srcId="{A3F351CA-2B37-4D45-9DE0-F36E016143D4}" destId="{EE104A3C-E642-4A45-9965-E5CF9F09D9D4}" srcOrd="13" destOrd="0" presId="urn:microsoft.com/office/officeart/2005/8/layout/list1"/>
    <dgm:cxn modelId="{96E4B2AB-AA17-4498-A5D2-D6E660D4AE90}" type="presParOf" srcId="{A3F351CA-2B37-4D45-9DE0-F36E016143D4}" destId="{8F19E984-1A0F-4AF2-B342-14434AA32CEC}"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94E963-B29A-456F-8741-FD7908DAB44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BE"/>
        </a:p>
      </dgm:t>
    </dgm:pt>
    <dgm:pt modelId="{1FBAFB35-9E52-47D7-BB7A-5D04CB01F5B6}">
      <dgm:prSet phldrT="[Texte]">
        <dgm:style>
          <a:lnRef idx="0">
            <a:schemeClr val="accent5"/>
          </a:lnRef>
          <a:fillRef idx="3">
            <a:schemeClr val="accent5"/>
          </a:fillRef>
          <a:effectRef idx="3">
            <a:schemeClr val="accent5"/>
          </a:effectRef>
          <a:fontRef idx="minor">
            <a:schemeClr val="lt1"/>
          </a:fontRef>
        </dgm:style>
      </dgm:prSet>
      <dgm:spPr/>
      <dgm:t>
        <a:bodyPr/>
        <a:lstStyle/>
        <a:p>
          <a:pPr rtl="0"/>
          <a:r>
            <a:rPr lang="fr-BE" dirty="0" smtClean="0"/>
            <a:t>Code des impôts sur les revenus 1992 (CIR 92)</a:t>
          </a:r>
        </a:p>
        <a:p>
          <a:pPr rtl="0"/>
          <a:r>
            <a:rPr lang="fr-BE" dirty="0" smtClean="0"/>
            <a:t>(Articles 270 à 275)</a:t>
          </a:r>
          <a:endParaRPr lang="fr-BE" dirty="0"/>
        </a:p>
      </dgm:t>
    </dgm:pt>
    <dgm:pt modelId="{63D6C15F-6390-4C76-B64E-1674F8E599BA}" type="parTrans" cxnId="{1A4B3B47-FAEF-4DA4-B90A-63824C86AE4C}">
      <dgm:prSet/>
      <dgm:spPr/>
      <dgm:t>
        <a:bodyPr/>
        <a:lstStyle/>
        <a:p>
          <a:endParaRPr lang="fr-BE"/>
        </a:p>
      </dgm:t>
    </dgm:pt>
    <dgm:pt modelId="{4C6153BB-5CE6-4007-A84A-7443346FD313}" type="sibTrans" cxnId="{1A4B3B47-FAEF-4DA4-B90A-63824C86AE4C}">
      <dgm:prSet/>
      <dgm:spPr/>
      <dgm:t>
        <a:bodyPr/>
        <a:lstStyle/>
        <a:p>
          <a:endParaRPr lang="fr-BE"/>
        </a:p>
      </dgm:t>
    </dgm:pt>
    <dgm:pt modelId="{A96B7D27-FCD4-4E54-AD45-DC3BF90C608E}">
      <dgm:prSet phldrT="[Texte]" custT="1"/>
      <dgm:spPr>
        <a:gradFill flip="none" rotWithShape="1">
          <a:gsLst>
            <a:gs pos="0">
              <a:schemeClr val="accent1">
                <a:tint val="40000"/>
                <a:hueOff val="0"/>
                <a:satOff val="0"/>
                <a:lumOff val="0"/>
                <a:shade val="30000"/>
                <a:satMod val="115000"/>
              </a:schemeClr>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path path="circle">
            <a:fillToRect l="100000" b="100000"/>
          </a:path>
          <a:tileRect t="-100000" r="-100000"/>
        </a:gradFill>
        <a:ln>
          <a:solidFill>
            <a:schemeClr val="tx2">
              <a:lumMod val="75000"/>
              <a:alpha val="90000"/>
            </a:schemeClr>
          </a:solidFill>
        </a:ln>
      </dgm:spPr>
      <dgm:t>
        <a:bodyPr/>
        <a:lstStyle/>
        <a:p>
          <a:pPr marL="114300">
            <a:spcAft>
              <a:spcPct val="15000"/>
            </a:spcAft>
          </a:pPr>
          <a:r>
            <a:rPr lang="fr-BE" sz="1400" b="1" dirty="0" smtClean="0"/>
            <a:t>Qui sont les redevables ?</a:t>
          </a:r>
          <a:endParaRPr lang="fr-BE" sz="1400" b="1" dirty="0"/>
        </a:p>
      </dgm:t>
    </dgm:pt>
    <dgm:pt modelId="{01D4E8CE-C020-4803-945F-7A010F86FD7B}" type="parTrans" cxnId="{02D42BA3-0C87-44B1-B0D6-33CDECB95FE8}">
      <dgm:prSet/>
      <dgm:spPr/>
      <dgm:t>
        <a:bodyPr/>
        <a:lstStyle/>
        <a:p>
          <a:endParaRPr lang="fr-BE"/>
        </a:p>
      </dgm:t>
    </dgm:pt>
    <dgm:pt modelId="{1F833349-C286-4335-B2B2-24B8B5A68B9A}" type="sibTrans" cxnId="{02D42BA3-0C87-44B1-B0D6-33CDECB95FE8}">
      <dgm:prSet/>
      <dgm:spPr/>
      <dgm:t>
        <a:bodyPr/>
        <a:lstStyle/>
        <a:p>
          <a:endParaRPr lang="fr-BE"/>
        </a:p>
      </dgm:t>
    </dgm:pt>
    <dgm:pt modelId="{20CC166B-6E00-4BE8-BA54-F6FCC38684FB}">
      <dgm:prSet phldrT="[Texte]" custT="1"/>
      <dgm:spPr>
        <a:gradFill flip="none" rotWithShape="1">
          <a:gsLst>
            <a:gs pos="0">
              <a:schemeClr val="accent1">
                <a:tint val="40000"/>
                <a:hueOff val="0"/>
                <a:satOff val="0"/>
                <a:lumOff val="0"/>
                <a:shade val="30000"/>
                <a:satMod val="115000"/>
              </a:schemeClr>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path path="circle">
            <a:fillToRect l="100000" b="100000"/>
          </a:path>
          <a:tileRect t="-100000" r="-100000"/>
        </a:gradFill>
        <a:ln>
          <a:solidFill>
            <a:schemeClr val="tx2">
              <a:lumMod val="75000"/>
              <a:alpha val="90000"/>
            </a:schemeClr>
          </a:solidFill>
        </a:ln>
      </dgm:spPr>
      <dgm:t>
        <a:bodyPr/>
        <a:lstStyle/>
        <a:p>
          <a:pPr marL="0">
            <a:spcAft>
              <a:spcPct val="15000"/>
            </a:spcAft>
          </a:pPr>
          <a:r>
            <a:rPr lang="fr-BE" sz="1400" b="1" dirty="0" smtClean="0"/>
            <a:t>Quels sont les droits des redevables ?</a:t>
          </a:r>
          <a:endParaRPr lang="fr-BE" sz="1400" b="1" dirty="0"/>
        </a:p>
      </dgm:t>
    </dgm:pt>
    <dgm:pt modelId="{E74615D4-3A98-4E59-9CBA-62A22730AB94}" type="parTrans" cxnId="{258D7485-FA8F-484F-9896-EB111D769D8C}">
      <dgm:prSet/>
      <dgm:spPr/>
      <dgm:t>
        <a:bodyPr/>
        <a:lstStyle/>
        <a:p>
          <a:endParaRPr lang="fr-BE"/>
        </a:p>
      </dgm:t>
    </dgm:pt>
    <dgm:pt modelId="{C415019C-67A5-4094-A3FD-FD960CB415FA}" type="sibTrans" cxnId="{258D7485-FA8F-484F-9896-EB111D769D8C}">
      <dgm:prSet/>
      <dgm:spPr/>
      <dgm:t>
        <a:bodyPr/>
        <a:lstStyle/>
        <a:p>
          <a:endParaRPr lang="fr-BE"/>
        </a:p>
      </dgm:t>
    </dgm:pt>
    <dgm:pt modelId="{79448DDA-8AD8-4065-8A7B-58C3048457C4}">
      <dgm:prSet phldrT="[Texte]">
        <dgm:style>
          <a:lnRef idx="0">
            <a:schemeClr val="accent5"/>
          </a:lnRef>
          <a:fillRef idx="3">
            <a:schemeClr val="accent5"/>
          </a:fillRef>
          <a:effectRef idx="3">
            <a:schemeClr val="accent5"/>
          </a:effectRef>
          <a:fontRef idx="minor">
            <a:schemeClr val="lt1"/>
          </a:fontRef>
        </dgm:style>
      </dgm:prSet>
      <dgm:spPr/>
      <dgm:t>
        <a:bodyPr/>
        <a:lstStyle/>
        <a:p>
          <a:r>
            <a:rPr lang="fr-BE" dirty="0" smtClean="0"/>
            <a:t>Arrêté royal d’exécution du CIR 92 (AR/CIR 92)</a:t>
          </a:r>
        </a:p>
        <a:p>
          <a:r>
            <a:rPr lang="fr-BE" dirty="0" smtClean="0"/>
            <a:t>(Articles 86 à 95 )</a:t>
          </a:r>
          <a:endParaRPr lang="fr-BE" dirty="0"/>
        </a:p>
      </dgm:t>
    </dgm:pt>
    <dgm:pt modelId="{07560763-30CA-4A3A-839C-80DD51C231AC}" type="parTrans" cxnId="{6E65B26A-F654-40BD-83BD-84ABEFC2247C}">
      <dgm:prSet/>
      <dgm:spPr/>
      <dgm:t>
        <a:bodyPr/>
        <a:lstStyle/>
        <a:p>
          <a:endParaRPr lang="fr-BE"/>
        </a:p>
      </dgm:t>
    </dgm:pt>
    <dgm:pt modelId="{849312EA-B81C-4E24-950F-BAFDB950DE1C}" type="sibTrans" cxnId="{6E65B26A-F654-40BD-83BD-84ABEFC2247C}">
      <dgm:prSet/>
      <dgm:spPr/>
      <dgm:t>
        <a:bodyPr/>
        <a:lstStyle/>
        <a:p>
          <a:endParaRPr lang="fr-BE"/>
        </a:p>
      </dgm:t>
    </dgm:pt>
    <dgm:pt modelId="{C0170830-784B-4AD3-B60F-3B3859F15283}">
      <dgm:prSet phldrT="[Texte]" custT="1"/>
      <dgm:spPr>
        <a:gradFill flip="none" rotWithShape="0">
          <a:gsLst>
            <a:gs pos="0">
              <a:schemeClr val="accent1">
                <a:tint val="40000"/>
                <a:hueOff val="0"/>
                <a:satOff val="0"/>
                <a:lumOff val="0"/>
                <a:shade val="30000"/>
                <a:satMod val="115000"/>
              </a:schemeClr>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path path="circle">
            <a:fillToRect l="100000" b="100000"/>
          </a:path>
          <a:tileRect t="-100000" r="-100000"/>
        </a:gradFill>
        <a:ln>
          <a:solidFill>
            <a:schemeClr val="tx2">
              <a:lumMod val="75000"/>
              <a:alpha val="90000"/>
            </a:schemeClr>
          </a:solidFill>
        </a:ln>
      </dgm:spPr>
      <dgm:t>
        <a:bodyPr/>
        <a:lstStyle/>
        <a:p>
          <a:r>
            <a:rPr lang="fr-BE" sz="1400" b="1" dirty="0" smtClean="0"/>
            <a:t>Obligations des débiteurs de revenus</a:t>
          </a:r>
          <a:endParaRPr lang="fr-BE" sz="1400" b="1" dirty="0"/>
        </a:p>
      </dgm:t>
    </dgm:pt>
    <dgm:pt modelId="{6746694B-445E-45E5-9E3B-457BE4CEECA1}" type="parTrans" cxnId="{DEDFD53B-635D-44FA-B187-D6F1516C6BE4}">
      <dgm:prSet/>
      <dgm:spPr/>
      <dgm:t>
        <a:bodyPr/>
        <a:lstStyle/>
        <a:p>
          <a:endParaRPr lang="fr-BE"/>
        </a:p>
      </dgm:t>
    </dgm:pt>
    <dgm:pt modelId="{6F10166D-6037-4743-BF69-D0982A3BA9F9}" type="sibTrans" cxnId="{DEDFD53B-635D-44FA-B187-D6F1516C6BE4}">
      <dgm:prSet/>
      <dgm:spPr/>
      <dgm:t>
        <a:bodyPr/>
        <a:lstStyle/>
        <a:p>
          <a:endParaRPr lang="fr-BE"/>
        </a:p>
      </dgm:t>
    </dgm:pt>
    <dgm:pt modelId="{3740F4D6-7D03-4228-963B-E14BC2BD65F3}">
      <dgm:prSet phldrT="[Texte]" custT="1"/>
      <dgm:spPr>
        <a:gradFill flip="none" rotWithShape="0">
          <a:gsLst>
            <a:gs pos="0">
              <a:schemeClr val="accent1">
                <a:tint val="40000"/>
                <a:hueOff val="0"/>
                <a:satOff val="0"/>
                <a:lumOff val="0"/>
                <a:shade val="30000"/>
                <a:satMod val="115000"/>
              </a:schemeClr>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path path="circle">
            <a:fillToRect l="100000" b="100000"/>
          </a:path>
          <a:tileRect t="-100000" r="-100000"/>
        </a:gradFill>
        <a:ln>
          <a:solidFill>
            <a:schemeClr val="tx2">
              <a:lumMod val="75000"/>
              <a:alpha val="90000"/>
            </a:schemeClr>
          </a:solidFill>
        </a:ln>
      </dgm:spPr>
      <dgm:t>
        <a:bodyPr/>
        <a:lstStyle/>
        <a:p>
          <a:r>
            <a:rPr lang="fr-BE" sz="1400" b="1" dirty="0" smtClean="0"/>
            <a:t>Etablissement des fiches fiscales</a:t>
          </a:r>
          <a:endParaRPr lang="fr-BE" sz="1400" b="1" dirty="0"/>
        </a:p>
      </dgm:t>
    </dgm:pt>
    <dgm:pt modelId="{982F3F90-63AA-4E03-BEE3-32BD184BB6D1}" type="parTrans" cxnId="{0F08EFF5-BD2F-4DD1-A38E-ED922F6DD701}">
      <dgm:prSet/>
      <dgm:spPr/>
      <dgm:t>
        <a:bodyPr/>
        <a:lstStyle/>
        <a:p>
          <a:endParaRPr lang="fr-BE"/>
        </a:p>
      </dgm:t>
    </dgm:pt>
    <dgm:pt modelId="{6834A42C-7876-4B2F-9B36-AA32D677DE51}" type="sibTrans" cxnId="{0F08EFF5-BD2F-4DD1-A38E-ED922F6DD701}">
      <dgm:prSet/>
      <dgm:spPr/>
      <dgm:t>
        <a:bodyPr/>
        <a:lstStyle/>
        <a:p>
          <a:endParaRPr lang="fr-BE"/>
        </a:p>
      </dgm:t>
    </dgm:pt>
    <dgm:pt modelId="{2E048CD1-9C09-4EEB-ACFB-0A6C5D26FAA7}">
      <dgm:prSet phldrT="[Texte]">
        <dgm:style>
          <a:lnRef idx="0">
            <a:schemeClr val="accent5"/>
          </a:lnRef>
          <a:fillRef idx="3">
            <a:schemeClr val="accent5"/>
          </a:fillRef>
          <a:effectRef idx="3">
            <a:schemeClr val="accent5"/>
          </a:effectRef>
          <a:fontRef idx="minor">
            <a:schemeClr val="lt1"/>
          </a:fontRef>
        </dgm:style>
      </dgm:prSet>
      <dgm:spPr/>
      <dgm:t>
        <a:bodyPr/>
        <a:lstStyle/>
        <a:p>
          <a:r>
            <a:rPr lang="fr-BE" dirty="0" smtClean="0"/>
            <a:t>Annexe III à l’AR/CIR 92</a:t>
          </a:r>
          <a:endParaRPr lang="fr-BE" dirty="0"/>
        </a:p>
      </dgm:t>
    </dgm:pt>
    <dgm:pt modelId="{68DDFB27-97F9-433B-B6BC-DF6C20DACD7B}" type="parTrans" cxnId="{419DBE3D-01BB-466E-A66F-93BBAFF4B156}">
      <dgm:prSet/>
      <dgm:spPr/>
      <dgm:t>
        <a:bodyPr/>
        <a:lstStyle/>
        <a:p>
          <a:endParaRPr lang="fr-BE"/>
        </a:p>
      </dgm:t>
    </dgm:pt>
    <dgm:pt modelId="{744B465D-AAAE-41DE-99D8-75011D29AC42}" type="sibTrans" cxnId="{419DBE3D-01BB-466E-A66F-93BBAFF4B156}">
      <dgm:prSet/>
      <dgm:spPr/>
      <dgm:t>
        <a:bodyPr/>
        <a:lstStyle/>
        <a:p>
          <a:endParaRPr lang="fr-BE"/>
        </a:p>
      </dgm:t>
    </dgm:pt>
    <dgm:pt modelId="{F045EEA3-B4F3-4895-A8B0-57F663A09D2E}">
      <dgm:prSet phldrT="[Texte]" custT="1"/>
      <dgm:spPr>
        <a:gradFill flip="none" rotWithShape="0">
          <a:gsLst>
            <a:gs pos="0">
              <a:schemeClr val="accent1">
                <a:tint val="40000"/>
                <a:hueOff val="0"/>
                <a:satOff val="0"/>
                <a:lumOff val="0"/>
                <a:shade val="30000"/>
                <a:satMod val="115000"/>
              </a:schemeClr>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path path="circle">
            <a:fillToRect l="100000" b="100000"/>
          </a:path>
          <a:tileRect t="-100000" r="-100000"/>
        </a:gradFill>
        <a:ln>
          <a:solidFill>
            <a:schemeClr val="tx2">
              <a:lumMod val="75000"/>
              <a:alpha val="90000"/>
            </a:schemeClr>
          </a:solidFill>
        </a:ln>
      </dgm:spPr>
      <dgm:t>
        <a:bodyPr/>
        <a:lstStyle/>
        <a:p>
          <a:r>
            <a:rPr lang="fr-BE" sz="1400" b="1" dirty="0" smtClean="0"/>
            <a:t>Règles de calcul du montant du précompte professionnel à retenir.</a:t>
          </a:r>
          <a:endParaRPr lang="fr-BE" sz="1400" b="1" dirty="0"/>
        </a:p>
      </dgm:t>
    </dgm:pt>
    <dgm:pt modelId="{D40E7BAF-8D7A-42B0-952A-2B1DEE96D6F4}" type="parTrans" cxnId="{5B9BF3DF-4CFF-45AF-8B37-09BD81795719}">
      <dgm:prSet/>
      <dgm:spPr/>
      <dgm:t>
        <a:bodyPr/>
        <a:lstStyle/>
        <a:p>
          <a:endParaRPr lang="fr-BE"/>
        </a:p>
      </dgm:t>
    </dgm:pt>
    <dgm:pt modelId="{17516700-C764-469A-B6EA-0252D0818BDC}" type="sibTrans" cxnId="{5B9BF3DF-4CFF-45AF-8B37-09BD81795719}">
      <dgm:prSet/>
      <dgm:spPr/>
      <dgm:t>
        <a:bodyPr/>
        <a:lstStyle/>
        <a:p>
          <a:endParaRPr lang="fr-BE"/>
        </a:p>
      </dgm:t>
    </dgm:pt>
    <dgm:pt modelId="{A612211E-2594-4708-A772-DB012D599D52}">
      <dgm:prSet phldrT="[Texte]" custT="1"/>
      <dgm:spPr>
        <a:gradFill flip="none" rotWithShape="1">
          <a:gsLst>
            <a:gs pos="0">
              <a:schemeClr val="accent1">
                <a:tint val="40000"/>
                <a:hueOff val="0"/>
                <a:satOff val="0"/>
                <a:lumOff val="0"/>
                <a:shade val="30000"/>
                <a:satMod val="115000"/>
              </a:schemeClr>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path path="circle">
            <a:fillToRect l="100000" b="100000"/>
          </a:path>
          <a:tileRect t="-100000" r="-100000"/>
        </a:gradFill>
        <a:ln>
          <a:solidFill>
            <a:schemeClr val="tx2">
              <a:lumMod val="75000"/>
              <a:alpha val="90000"/>
            </a:schemeClr>
          </a:solidFill>
        </a:ln>
      </dgm:spPr>
      <dgm:t>
        <a:bodyPr/>
        <a:lstStyle/>
        <a:p>
          <a:pPr marL="114300">
            <a:spcAft>
              <a:spcPts val="0"/>
            </a:spcAft>
          </a:pPr>
          <a:r>
            <a:rPr lang="fr-BE" sz="1400" b="1" dirty="0" smtClean="0"/>
            <a:t>Quand et comment la retenue à la source est-elle effectuée ?</a:t>
          </a:r>
          <a:endParaRPr lang="fr-BE" sz="1400" b="1" dirty="0"/>
        </a:p>
      </dgm:t>
    </dgm:pt>
    <dgm:pt modelId="{10173CFE-5051-4BAC-97DE-7807971C18CF}" type="parTrans" cxnId="{E6EDD7C7-2A6E-4E66-A357-AE84DEA48CF9}">
      <dgm:prSet/>
      <dgm:spPr/>
      <dgm:t>
        <a:bodyPr/>
        <a:lstStyle/>
        <a:p>
          <a:endParaRPr lang="fr-BE"/>
        </a:p>
      </dgm:t>
    </dgm:pt>
    <dgm:pt modelId="{8AA33734-381B-45BC-9534-78B2946330EA}" type="sibTrans" cxnId="{E6EDD7C7-2A6E-4E66-A357-AE84DEA48CF9}">
      <dgm:prSet/>
      <dgm:spPr/>
      <dgm:t>
        <a:bodyPr/>
        <a:lstStyle/>
        <a:p>
          <a:endParaRPr lang="fr-BE"/>
        </a:p>
      </dgm:t>
    </dgm:pt>
    <dgm:pt modelId="{98688D0D-E82D-4406-8664-33C3E1ED6FC3}">
      <dgm:prSet phldrT="[Texte]" custT="1"/>
      <dgm:spPr>
        <a:gradFill flip="none" rotWithShape="0">
          <a:gsLst>
            <a:gs pos="0">
              <a:schemeClr val="accent1">
                <a:tint val="40000"/>
                <a:hueOff val="0"/>
                <a:satOff val="0"/>
                <a:lumOff val="0"/>
                <a:shade val="30000"/>
                <a:satMod val="115000"/>
              </a:schemeClr>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path path="circle">
            <a:fillToRect l="100000" b="100000"/>
          </a:path>
          <a:tileRect t="-100000" r="-100000"/>
        </a:gradFill>
        <a:ln>
          <a:solidFill>
            <a:schemeClr val="tx2">
              <a:lumMod val="75000"/>
              <a:alpha val="90000"/>
            </a:schemeClr>
          </a:solidFill>
        </a:ln>
      </dgm:spPr>
      <dgm:t>
        <a:bodyPr/>
        <a:lstStyle/>
        <a:p>
          <a:r>
            <a:rPr lang="fr-BE" sz="1400" b="1" dirty="0" smtClean="0"/>
            <a:t>Quels sont les revenus soumis à la retenue à la source ?</a:t>
          </a:r>
          <a:endParaRPr lang="fr-BE" sz="1400" b="1" dirty="0"/>
        </a:p>
      </dgm:t>
    </dgm:pt>
    <dgm:pt modelId="{40BBE8E7-5688-436A-B6D0-6D3943AF34AA}" type="parTrans" cxnId="{1DAE8782-96A9-4BB3-9B9D-AD62591B3E84}">
      <dgm:prSet/>
      <dgm:spPr/>
      <dgm:t>
        <a:bodyPr/>
        <a:lstStyle/>
        <a:p>
          <a:endParaRPr lang="fr-BE"/>
        </a:p>
      </dgm:t>
    </dgm:pt>
    <dgm:pt modelId="{CF54457E-E96A-475F-A888-9ED0761E49E6}" type="sibTrans" cxnId="{1DAE8782-96A9-4BB3-9B9D-AD62591B3E84}">
      <dgm:prSet/>
      <dgm:spPr/>
      <dgm:t>
        <a:bodyPr/>
        <a:lstStyle/>
        <a:p>
          <a:endParaRPr lang="fr-BE"/>
        </a:p>
      </dgm:t>
    </dgm:pt>
    <dgm:pt modelId="{D1B5F3D0-E2B0-49F1-B94A-358C1D93A011}">
      <dgm:prSet phldrT="[Texte]" custT="1"/>
      <dgm:spPr>
        <a:gradFill flip="none" rotWithShape="0">
          <a:gsLst>
            <a:gs pos="0">
              <a:schemeClr val="accent1">
                <a:tint val="40000"/>
                <a:hueOff val="0"/>
                <a:satOff val="0"/>
                <a:lumOff val="0"/>
                <a:shade val="30000"/>
                <a:satMod val="115000"/>
              </a:schemeClr>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path path="circle">
            <a:fillToRect l="100000" b="100000"/>
          </a:path>
          <a:tileRect t="-100000" r="-100000"/>
        </a:gradFill>
        <a:ln>
          <a:solidFill>
            <a:schemeClr val="tx2">
              <a:lumMod val="75000"/>
              <a:alpha val="90000"/>
            </a:schemeClr>
          </a:solidFill>
        </a:ln>
      </dgm:spPr>
      <dgm:t>
        <a:bodyPr/>
        <a:lstStyle/>
        <a:p>
          <a:r>
            <a:rPr lang="fr-BE" sz="1400" b="1" dirty="0" smtClean="0"/>
            <a:t>Obligations des redevables (déclaration et paiement)</a:t>
          </a:r>
          <a:endParaRPr lang="fr-BE" sz="1400" b="1" dirty="0"/>
        </a:p>
      </dgm:t>
    </dgm:pt>
    <dgm:pt modelId="{3F4A2E32-ECA0-496D-97B1-E197FAFB8342}" type="parTrans" cxnId="{9176DE73-FD85-4530-B159-70B111757C8B}">
      <dgm:prSet/>
      <dgm:spPr/>
      <dgm:t>
        <a:bodyPr/>
        <a:lstStyle/>
        <a:p>
          <a:endParaRPr lang="fr-BE"/>
        </a:p>
      </dgm:t>
    </dgm:pt>
    <dgm:pt modelId="{31F63550-E050-498E-8233-3FAB4DC15508}" type="sibTrans" cxnId="{9176DE73-FD85-4530-B159-70B111757C8B}">
      <dgm:prSet/>
      <dgm:spPr/>
      <dgm:t>
        <a:bodyPr/>
        <a:lstStyle/>
        <a:p>
          <a:endParaRPr lang="fr-BE"/>
        </a:p>
      </dgm:t>
    </dgm:pt>
    <dgm:pt modelId="{EA7A17F2-F42E-4CF3-9397-DB0AB1931E2F}" type="pres">
      <dgm:prSet presAssocID="{D394E963-B29A-456F-8741-FD7908DAB440}" presName="Name0" presStyleCnt="0">
        <dgm:presLayoutVars>
          <dgm:dir/>
          <dgm:animLvl val="lvl"/>
          <dgm:resizeHandles val="exact"/>
        </dgm:presLayoutVars>
      </dgm:prSet>
      <dgm:spPr/>
      <dgm:t>
        <a:bodyPr/>
        <a:lstStyle/>
        <a:p>
          <a:endParaRPr lang="fr-BE"/>
        </a:p>
      </dgm:t>
    </dgm:pt>
    <dgm:pt modelId="{C119D687-377B-4B0A-B7DC-E0C5A61EC214}" type="pres">
      <dgm:prSet presAssocID="{1FBAFB35-9E52-47D7-BB7A-5D04CB01F5B6}" presName="linNode" presStyleCnt="0"/>
      <dgm:spPr/>
    </dgm:pt>
    <dgm:pt modelId="{AC322589-3B0E-4E1B-969B-FD8468C5CD4C}" type="pres">
      <dgm:prSet presAssocID="{1FBAFB35-9E52-47D7-BB7A-5D04CB01F5B6}" presName="parentText" presStyleLbl="node1" presStyleIdx="0" presStyleCnt="3">
        <dgm:presLayoutVars>
          <dgm:chMax val="1"/>
          <dgm:bulletEnabled val="1"/>
        </dgm:presLayoutVars>
      </dgm:prSet>
      <dgm:spPr/>
      <dgm:t>
        <a:bodyPr/>
        <a:lstStyle/>
        <a:p>
          <a:endParaRPr lang="fr-BE"/>
        </a:p>
      </dgm:t>
    </dgm:pt>
    <dgm:pt modelId="{2C6BC60C-BF62-470C-9C6A-6B2021F031CA}" type="pres">
      <dgm:prSet presAssocID="{1FBAFB35-9E52-47D7-BB7A-5D04CB01F5B6}" presName="descendantText" presStyleLbl="alignAccFollowNode1" presStyleIdx="0" presStyleCnt="3" custLinFactNeighborX="1717" custLinFactNeighborY="1056">
        <dgm:presLayoutVars>
          <dgm:bulletEnabled val="1"/>
        </dgm:presLayoutVars>
      </dgm:prSet>
      <dgm:spPr/>
      <dgm:t>
        <a:bodyPr/>
        <a:lstStyle/>
        <a:p>
          <a:endParaRPr lang="fr-BE"/>
        </a:p>
      </dgm:t>
    </dgm:pt>
    <dgm:pt modelId="{DCB6D953-A4C4-43CF-8D37-377810C9A374}" type="pres">
      <dgm:prSet presAssocID="{4C6153BB-5CE6-4007-A84A-7443346FD313}" presName="sp" presStyleCnt="0"/>
      <dgm:spPr/>
    </dgm:pt>
    <dgm:pt modelId="{32F63689-3585-47C4-AEFD-654231E7416E}" type="pres">
      <dgm:prSet presAssocID="{79448DDA-8AD8-4065-8A7B-58C3048457C4}" presName="linNode" presStyleCnt="0"/>
      <dgm:spPr/>
    </dgm:pt>
    <dgm:pt modelId="{3F548F7D-4EA4-47BB-BB81-69567D4E3240}" type="pres">
      <dgm:prSet presAssocID="{79448DDA-8AD8-4065-8A7B-58C3048457C4}" presName="parentText" presStyleLbl="node1" presStyleIdx="1" presStyleCnt="3">
        <dgm:presLayoutVars>
          <dgm:chMax val="1"/>
          <dgm:bulletEnabled val="1"/>
        </dgm:presLayoutVars>
      </dgm:prSet>
      <dgm:spPr/>
      <dgm:t>
        <a:bodyPr/>
        <a:lstStyle/>
        <a:p>
          <a:endParaRPr lang="fr-BE"/>
        </a:p>
      </dgm:t>
    </dgm:pt>
    <dgm:pt modelId="{7A425D6E-957B-4B1C-B1F8-71DFAD6963C6}" type="pres">
      <dgm:prSet presAssocID="{79448DDA-8AD8-4065-8A7B-58C3048457C4}" presName="descendantText" presStyleLbl="alignAccFollowNode1" presStyleIdx="1" presStyleCnt="3" custScaleY="118050">
        <dgm:presLayoutVars>
          <dgm:bulletEnabled val="1"/>
        </dgm:presLayoutVars>
      </dgm:prSet>
      <dgm:spPr/>
      <dgm:t>
        <a:bodyPr/>
        <a:lstStyle/>
        <a:p>
          <a:endParaRPr lang="fr-BE"/>
        </a:p>
      </dgm:t>
    </dgm:pt>
    <dgm:pt modelId="{40867033-9B93-4AC4-A64B-491DBE14A44D}" type="pres">
      <dgm:prSet presAssocID="{849312EA-B81C-4E24-950F-BAFDB950DE1C}" presName="sp" presStyleCnt="0"/>
      <dgm:spPr/>
    </dgm:pt>
    <dgm:pt modelId="{62047A23-6289-4790-823E-3BF8334EB4E3}" type="pres">
      <dgm:prSet presAssocID="{2E048CD1-9C09-4EEB-ACFB-0A6C5D26FAA7}" presName="linNode" presStyleCnt="0"/>
      <dgm:spPr/>
    </dgm:pt>
    <dgm:pt modelId="{ADCDAC1B-C00B-4380-BC3C-E5A6BD478C16}" type="pres">
      <dgm:prSet presAssocID="{2E048CD1-9C09-4EEB-ACFB-0A6C5D26FAA7}" presName="parentText" presStyleLbl="node1" presStyleIdx="2" presStyleCnt="3">
        <dgm:presLayoutVars>
          <dgm:chMax val="1"/>
          <dgm:bulletEnabled val="1"/>
        </dgm:presLayoutVars>
      </dgm:prSet>
      <dgm:spPr/>
      <dgm:t>
        <a:bodyPr/>
        <a:lstStyle/>
        <a:p>
          <a:endParaRPr lang="fr-BE"/>
        </a:p>
      </dgm:t>
    </dgm:pt>
    <dgm:pt modelId="{EA4CD92D-D1FA-4B65-8B81-6AA925FC830D}" type="pres">
      <dgm:prSet presAssocID="{2E048CD1-9C09-4EEB-ACFB-0A6C5D26FAA7}" presName="descendantText" presStyleLbl="alignAccFollowNode1" presStyleIdx="2" presStyleCnt="3">
        <dgm:presLayoutVars>
          <dgm:bulletEnabled val="1"/>
        </dgm:presLayoutVars>
      </dgm:prSet>
      <dgm:spPr/>
      <dgm:t>
        <a:bodyPr/>
        <a:lstStyle/>
        <a:p>
          <a:endParaRPr lang="fr-BE"/>
        </a:p>
      </dgm:t>
    </dgm:pt>
  </dgm:ptLst>
  <dgm:cxnLst>
    <dgm:cxn modelId="{D926F5B6-96A5-406A-A870-67A890A65CDE}" type="presOf" srcId="{D394E963-B29A-456F-8741-FD7908DAB440}" destId="{EA7A17F2-F42E-4CF3-9397-DB0AB1931E2F}" srcOrd="0" destOrd="0" presId="urn:microsoft.com/office/officeart/2005/8/layout/vList5"/>
    <dgm:cxn modelId="{0E973583-2D90-449F-B50F-E1AE8CBD3B85}" type="presOf" srcId="{A612211E-2594-4708-A772-DB012D599D52}" destId="{2C6BC60C-BF62-470C-9C6A-6B2021F031CA}" srcOrd="0" destOrd="2" presId="urn:microsoft.com/office/officeart/2005/8/layout/vList5"/>
    <dgm:cxn modelId="{1A4B3B47-FAEF-4DA4-B90A-63824C86AE4C}" srcId="{D394E963-B29A-456F-8741-FD7908DAB440}" destId="{1FBAFB35-9E52-47D7-BB7A-5D04CB01F5B6}" srcOrd="0" destOrd="0" parTransId="{63D6C15F-6390-4C76-B64E-1674F8E599BA}" sibTransId="{4C6153BB-5CE6-4007-A84A-7443346FD313}"/>
    <dgm:cxn modelId="{419DBE3D-01BB-466E-A66F-93BBAFF4B156}" srcId="{D394E963-B29A-456F-8741-FD7908DAB440}" destId="{2E048CD1-9C09-4EEB-ACFB-0A6C5D26FAA7}" srcOrd="2" destOrd="0" parTransId="{68DDFB27-97F9-433B-B6BC-DF6C20DACD7B}" sibTransId="{744B465D-AAAE-41DE-99D8-75011D29AC42}"/>
    <dgm:cxn modelId="{2FEC259B-575F-4344-9B12-785EB7552D48}" type="presOf" srcId="{D1B5F3D0-E2B0-49F1-B94A-358C1D93A011}" destId="{7A425D6E-957B-4B1C-B1F8-71DFAD6963C6}" srcOrd="0" destOrd="2" presId="urn:microsoft.com/office/officeart/2005/8/layout/vList5"/>
    <dgm:cxn modelId="{6E65B26A-F654-40BD-83BD-84ABEFC2247C}" srcId="{D394E963-B29A-456F-8741-FD7908DAB440}" destId="{79448DDA-8AD8-4065-8A7B-58C3048457C4}" srcOrd="1" destOrd="0" parTransId="{07560763-30CA-4A3A-839C-80DD51C231AC}" sibTransId="{849312EA-B81C-4E24-950F-BAFDB950DE1C}"/>
    <dgm:cxn modelId="{02D42BA3-0C87-44B1-B0D6-33CDECB95FE8}" srcId="{1FBAFB35-9E52-47D7-BB7A-5D04CB01F5B6}" destId="{A96B7D27-FCD4-4E54-AD45-DC3BF90C608E}" srcOrd="0" destOrd="0" parTransId="{01D4E8CE-C020-4803-945F-7A010F86FD7B}" sibTransId="{1F833349-C286-4335-B2B2-24B8B5A68B9A}"/>
    <dgm:cxn modelId="{D6031850-F187-4705-848D-8A2F1BE326E5}" type="presOf" srcId="{79448DDA-8AD8-4065-8A7B-58C3048457C4}" destId="{3F548F7D-4EA4-47BB-BB81-69567D4E3240}" srcOrd="0" destOrd="0" presId="urn:microsoft.com/office/officeart/2005/8/layout/vList5"/>
    <dgm:cxn modelId="{9176DE73-FD85-4530-B159-70B111757C8B}" srcId="{79448DDA-8AD8-4065-8A7B-58C3048457C4}" destId="{D1B5F3D0-E2B0-49F1-B94A-358C1D93A011}" srcOrd="2" destOrd="0" parTransId="{3F4A2E32-ECA0-496D-97B1-E197FAFB8342}" sibTransId="{31F63550-E050-498E-8233-3FAB4DC15508}"/>
    <dgm:cxn modelId="{5B9BF3DF-4CFF-45AF-8B37-09BD81795719}" srcId="{2E048CD1-9C09-4EEB-ACFB-0A6C5D26FAA7}" destId="{F045EEA3-B4F3-4895-A8B0-57F663A09D2E}" srcOrd="0" destOrd="0" parTransId="{D40E7BAF-8D7A-42B0-952A-2B1DEE96D6F4}" sibTransId="{17516700-C764-469A-B6EA-0252D0818BDC}"/>
    <dgm:cxn modelId="{BCD35094-3091-433C-B7EF-D3670A514C39}" type="presOf" srcId="{C0170830-784B-4AD3-B60F-3B3859F15283}" destId="{7A425D6E-957B-4B1C-B1F8-71DFAD6963C6}" srcOrd="0" destOrd="0" presId="urn:microsoft.com/office/officeart/2005/8/layout/vList5"/>
    <dgm:cxn modelId="{1A303058-1893-4238-9376-A509D1BD9559}" type="presOf" srcId="{1FBAFB35-9E52-47D7-BB7A-5D04CB01F5B6}" destId="{AC322589-3B0E-4E1B-969B-FD8468C5CD4C}" srcOrd="0" destOrd="0" presId="urn:microsoft.com/office/officeart/2005/8/layout/vList5"/>
    <dgm:cxn modelId="{F20E1A91-9376-4195-BD7F-F2E8A661822C}" type="presOf" srcId="{20CC166B-6E00-4BE8-BA54-F6FCC38684FB}" destId="{2C6BC60C-BF62-470C-9C6A-6B2021F031CA}" srcOrd="0" destOrd="1" presId="urn:microsoft.com/office/officeart/2005/8/layout/vList5"/>
    <dgm:cxn modelId="{6A0EF083-D996-40B7-A967-D3A0D4B59ECF}" type="presOf" srcId="{A96B7D27-FCD4-4E54-AD45-DC3BF90C608E}" destId="{2C6BC60C-BF62-470C-9C6A-6B2021F031CA}" srcOrd="0" destOrd="0" presId="urn:microsoft.com/office/officeart/2005/8/layout/vList5"/>
    <dgm:cxn modelId="{241FB7A3-3FFB-4B35-8C99-DF9B19EC30C3}" type="presOf" srcId="{F045EEA3-B4F3-4895-A8B0-57F663A09D2E}" destId="{EA4CD92D-D1FA-4B65-8B81-6AA925FC830D}" srcOrd="0" destOrd="0" presId="urn:microsoft.com/office/officeart/2005/8/layout/vList5"/>
    <dgm:cxn modelId="{2349FA7A-58A2-4C5C-ACC7-CCB839D69CD4}" type="presOf" srcId="{2E048CD1-9C09-4EEB-ACFB-0A6C5D26FAA7}" destId="{ADCDAC1B-C00B-4380-BC3C-E5A6BD478C16}" srcOrd="0" destOrd="0" presId="urn:microsoft.com/office/officeart/2005/8/layout/vList5"/>
    <dgm:cxn modelId="{0F08EFF5-BD2F-4DD1-A38E-ED922F6DD701}" srcId="{79448DDA-8AD8-4065-8A7B-58C3048457C4}" destId="{3740F4D6-7D03-4228-963B-E14BC2BD65F3}" srcOrd="3" destOrd="0" parTransId="{982F3F90-63AA-4E03-BEE3-32BD184BB6D1}" sibTransId="{6834A42C-7876-4B2F-9B36-AA32D677DE51}"/>
    <dgm:cxn modelId="{1DAE8782-96A9-4BB3-9B9D-AD62591B3E84}" srcId="{79448DDA-8AD8-4065-8A7B-58C3048457C4}" destId="{98688D0D-E82D-4406-8664-33C3E1ED6FC3}" srcOrd="1" destOrd="0" parTransId="{40BBE8E7-5688-436A-B6D0-6D3943AF34AA}" sibTransId="{CF54457E-E96A-475F-A888-9ED0761E49E6}"/>
    <dgm:cxn modelId="{0D9FF040-7B3C-4023-B885-05FA12D85ECC}" type="presOf" srcId="{98688D0D-E82D-4406-8664-33C3E1ED6FC3}" destId="{7A425D6E-957B-4B1C-B1F8-71DFAD6963C6}" srcOrd="0" destOrd="1" presId="urn:microsoft.com/office/officeart/2005/8/layout/vList5"/>
    <dgm:cxn modelId="{E6EDD7C7-2A6E-4E66-A357-AE84DEA48CF9}" srcId="{1FBAFB35-9E52-47D7-BB7A-5D04CB01F5B6}" destId="{A612211E-2594-4708-A772-DB012D599D52}" srcOrd="2" destOrd="0" parTransId="{10173CFE-5051-4BAC-97DE-7807971C18CF}" sibTransId="{8AA33734-381B-45BC-9534-78B2946330EA}"/>
    <dgm:cxn modelId="{DEDFD53B-635D-44FA-B187-D6F1516C6BE4}" srcId="{79448DDA-8AD8-4065-8A7B-58C3048457C4}" destId="{C0170830-784B-4AD3-B60F-3B3859F15283}" srcOrd="0" destOrd="0" parTransId="{6746694B-445E-45E5-9E3B-457BE4CEECA1}" sibTransId="{6F10166D-6037-4743-BF69-D0982A3BA9F9}"/>
    <dgm:cxn modelId="{258D7485-FA8F-484F-9896-EB111D769D8C}" srcId="{1FBAFB35-9E52-47D7-BB7A-5D04CB01F5B6}" destId="{20CC166B-6E00-4BE8-BA54-F6FCC38684FB}" srcOrd="1" destOrd="0" parTransId="{E74615D4-3A98-4E59-9CBA-62A22730AB94}" sibTransId="{C415019C-67A5-4094-A3FD-FD960CB415FA}"/>
    <dgm:cxn modelId="{B3254354-E6CC-4CC9-A88E-0B2B7E221C21}" type="presOf" srcId="{3740F4D6-7D03-4228-963B-E14BC2BD65F3}" destId="{7A425D6E-957B-4B1C-B1F8-71DFAD6963C6}" srcOrd="0" destOrd="3" presId="urn:microsoft.com/office/officeart/2005/8/layout/vList5"/>
    <dgm:cxn modelId="{02724B27-0F22-42A6-94EB-9C3E6C92BE8A}" type="presParOf" srcId="{EA7A17F2-F42E-4CF3-9397-DB0AB1931E2F}" destId="{C119D687-377B-4B0A-B7DC-E0C5A61EC214}" srcOrd="0" destOrd="0" presId="urn:microsoft.com/office/officeart/2005/8/layout/vList5"/>
    <dgm:cxn modelId="{1AC3749E-8389-4218-BE03-0C39C4370763}" type="presParOf" srcId="{C119D687-377B-4B0A-B7DC-E0C5A61EC214}" destId="{AC322589-3B0E-4E1B-969B-FD8468C5CD4C}" srcOrd="0" destOrd="0" presId="urn:microsoft.com/office/officeart/2005/8/layout/vList5"/>
    <dgm:cxn modelId="{C88CF3C9-8276-4790-A4EC-FB6BE5981B8A}" type="presParOf" srcId="{C119D687-377B-4B0A-B7DC-E0C5A61EC214}" destId="{2C6BC60C-BF62-470C-9C6A-6B2021F031CA}" srcOrd="1" destOrd="0" presId="urn:microsoft.com/office/officeart/2005/8/layout/vList5"/>
    <dgm:cxn modelId="{188BA400-3CF5-49A6-BE76-5A03FC4ACEE7}" type="presParOf" srcId="{EA7A17F2-F42E-4CF3-9397-DB0AB1931E2F}" destId="{DCB6D953-A4C4-43CF-8D37-377810C9A374}" srcOrd="1" destOrd="0" presId="urn:microsoft.com/office/officeart/2005/8/layout/vList5"/>
    <dgm:cxn modelId="{BEFF5D98-B1D7-4A51-A873-9FD38B1D3A91}" type="presParOf" srcId="{EA7A17F2-F42E-4CF3-9397-DB0AB1931E2F}" destId="{32F63689-3585-47C4-AEFD-654231E7416E}" srcOrd="2" destOrd="0" presId="urn:microsoft.com/office/officeart/2005/8/layout/vList5"/>
    <dgm:cxn modelId="{21E25E50-E66C-4955-8754-850B064581CC}" type="presParOf" srcId="{32F63689-3585-47C4-AEFD-654231E7416E}" destId="{3F548F7D-4EA4-47BB-BB81-69567D4E3240}" srcOrd="0" destOrd="0" presId="urn:microsoft.com/office/officeart/2005/8/layout/vList5"/>
    <dgm:cxn modelId="{B5D39FFE-F3DE-4390-BA6B-EEB8550D3846}" type="presParOf" srcId="{32F63689-3585-47C4-AEFD-654231E7416E}" destId="{7A425D6E-957B-4B1C-B1F8-71DFAD6963C6}" srcOrd="1" destOrd="0" presId="urn:microsoft.com/office/officeart/2005/8/layout/vList5"/>
    <dgm:cxn modelId="{9FFD0FB5-8CA8-440C-BA90-A0B389F08435}" type="presParOf" srcId="{EA7A17F2-F42E-4CF3-9397-DB0AB1931E2F}" destId="{40867033-9B93-4AC4-A64B-491DBE14A44D}" srcOrd="3" destOrd="0" presId="urn:microsoft.com/office/officeart/2005/8/layout/vList5"/>
    <dgm:cxn modelId="{0ABDEF1E-62F5-45A1-BFDB-6974F0D9DA20}" type="presParOf" srcId="{EA7A17F2-F42E-4CF3-9397-DB0AB1931E2F}" destId="{62047A23-6289-4790-823E-3BF8334EB4E3}" srcOrd="4" destOrd="0" presId="urn:microsoft.com/office/officeart/2005/8/layout/vList5"/>
    <dgm:cxn modelId="{632BF0BD-F302-46D4-8DD7-3C05DF48EC5C}" type="presParOf" srcId="{62047A23-6289-4790-823E-3BF8334EB4E3}" destId="{ADCDAC1B-C00B-4380-BC3C-E5A6BD478C16}" srcOrd="0" destOrd="0" presId="urn:microsoft.com/office/officeart/2005/8/layout/vList5"/>
    <dgm:cxn modelId="{1B4BC808-A1E2-4431-A208-861FE0B83EDB}" type="presParOf" srcId="{62047A23-6289-4790-823E-3BF8334EB4E3}" destId="{EA4CD92D-D1FA-4B65-8B81-6AA925FC830D}" srcOrd="1"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311C6A-A06B-493A-A569-DA2D2E17645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BE"/>
        </a:p>
      </dgm:t>
    </dgm:pt>
    <dgm:pt modelId="{640086F0-FC75-45E9-8336-5CA990160123}">
      <dgm:prSet phldrT="[Texte]">
        <dgm:style>
          <a:lnRef idx="0">
            <a:schemeClr val="accent1"/>
          </a:lnRef>
          <a:fillRef idx="3">
            <a:schemeClr val="accent1"/>
          </a:fillRef>
          <a:effectRef idx="3">
            <a:schemeClr val="accent1"/>
          </a:effectRef>
          <a:fontRef idx="minor">
            <a:schemeClr val="lt1"/>
          </a:fontRef>
        </dgm:style>
      </dgm:prSet>
      <dgm:spPr/>
      <dgm:t>
        <a:bodyPr/>
        <a:lstStyle/>
        <a:p>
          <a:r>
            <a:rPr lang="fr-BE" dirty="0" smtClean="0"/>
            <a:t>Résidents de la Belgique</a:t>
          </a:r>
          <a:endParaRPr lang="fr-BE" dirty="0"/>
        </a:p>
      </dgm:t>
    </dgm:pt>
    <dgm:pt modelId="{45F4E5BF-0F24-4453-8C93-13B5B65AD77F}" type="parTrans" cxnId="{BC85E417-DAD9-4B00-B48E-6BCC6D7C8D79}">
      <dgm:prSet/>
      <dgm:spPr/>
      <dgm:t>
        <a:bodyPr/>
        <a:lstStyle/>
        <a:p>
          <a:endParaRPr lang="fr-BE"/>
        </a:p>
      </dgm:t>
    </dgm:pt>
    <dgm:pt modelId="{E2FCA494-B327-4FBD-B8A8-CB3E74E4360B}" type="sibTrans" cxnId="{BC85E417-DAD9-4B00-B48E-6BCC6D7C8D79}">
      <dgm:prSet/>
      <dgm:spPr/>
      <dgm:t>
        <a:bodyPr/>
        <a:lstStyle/>
        <a:p>
          <a:endParaRPr lang="fr-BE"/>
        </a:p>
      </dgm:t>
    </dgm:pt>
    <dgm:pt modelId="{75DEE7B1-5405-479A-AB1B-E618CC727352}">
      <dgm:prSet phldrT="[Texte]"/>
      <dgm:spPr/>
      <dgm:t>
        <a:bodyPr/>
        <a:lstStyle/>
        <a:p>
          <a:r>
            <a:rPr lang="fr-BE" dirty="0" smtClean="0"/>
            <a:t>Personnes physiques ou morales</a:t>
          </a:r>
          <a:endParaRPr lang="fr-BE" dirty="0"/>
        </a:p>
      </dgm:t>
    </dgm:pt>
    <dgm:pt modelId="{05754816-7909-403B-916A-9E45A3D02B57}" type="parTrans" cxnId="{BAF3E363-A7AE-4F1D-B767-C8C2C70FC403}">
      <dgm:prSet/>
      <dgm:spPr/>
      <dgm:t>
        <a:bodyPr/>
        <a:lstStyle/>
        <a:p>
          <a:endParaRPr lang="fr-BE"/>
        </a:p>
      </dgm:t>
    </dgm:pt>
    <dgm:pt modelId="{24A1B547-3A01-463A-A368-AB5EF19E65FB}" type="sibTrans" cxnId="{BAF3E363-A7AE-4F1D-B767-C8C2C70FC403}">
      <dgm:prSet/>
      <dgm:spPr/>
      <dgm:t>
        <a:bodyPr/>
        <a:lstStyle/>
        <a:p>
          <a:endParaRPr lang="fr-BE"/>
        </a:p>
      </dgm:t>
    </dgm:pt>
    <dgm:pt modelId="{41D74C6C-4C6B-47E9-8C14-91A4771A95A7}">
      <dgm:prSet phldrT="[Texte]">
        <dgm:style>
          <a:lnRef idx="0">
            <a:schemeClr val="accent1"/>
          </a:lnRef>
          <a:fillRef idx="3">
            <a:schemeClr val="accent1"/>
          </a:fillRef>
          <a:effectRef idx="3">
            <a:schemeClr val="accent1"/>
          </a:effectRef>
          <a:fontRef idx="minor">
            <a:schemeClr val="lt1"/>
          </a:fontRef>
        </dgm:style>
      </dgm:prSet>
      <dgm:spPr/>
      <dgm:t>
        <a:bodyPr/>
        <a:lstStyle/>
        <a:p>
          <a:r>
            <a:rPr lang="fr-BE" dirty="0" smtClean="0"/>
            <a:t>Non résidents de la Belgique</a:t>
          </a:r>
          <a:endParaRPr lang="fr-BE" dirty="0"/>
        </a:p>
      </dgm:t>
    </dgm:pt>
    <dgm:pt modelId="{311D470C-50EF-4A9D-A9E8-A4840075BD5B}" type="parTrans" cxnId="{8185473B-5B4D-4AC0-AFEB-C7369626279E}">
      <dgm:prSet/>
      <dgm:spPr/>
      <dgm:t>
        <a:bodyPr/>
        <a:lstStyle/>
        <a:p>
          <a:endParaRPr lang="fr-BE"/>
        </a:p>
      </dgm:t>
    </dgm:pt>
    <dgm:pt modelId="{1813B811-DB2D-4791-9C81-37B1A7592ACA}" type="sibTrans" cxnId="{8185473B-5B4D-4AC0-AFEB-C7369626279E}">
      <dgm:prSet/>
      <dgm:spPr/>
      <dgm:t>
        <a:bodyPr/>
        <a:lstStyle/>
        <a:p>
          <a:endParaRPr lang="fr-BE"/>
        </a:p>
      </dgm:t>
    </dgm:pt>
    <dgm:pt modelId="{2EA06365-0DEA-4360-BF84-C105EB6B3DE2}">
      <dgm:prSet phldrT="[Texte]"/>
      <dgm:spPr/>
      <dgm:t>
        <a:bodyPr/>
        <a:lstStyle/>
        <a:p>
          <a:r>
            <a:rPr lang="fr-BE" dirty="0" smtClean="0"/>
            <a:t>Personnes physiques ou morales</a:t>
          </a:r>
          <a:endParaRPr lang="fr-BE" dirty="0"/>
        </a:p>
      </dgm:t>
    </dgm:pt>
    <dgm:pt modelId="{2A9E9CD7-D58D-47F7-98FC-0F12DDCA128E}" type="parTrans" cxnId="{58B5C577-8510-49CC-AA20-F9A013171DB8}">
      <dgm:prSet/>
      <dgm:spPr/>
      <dgm:t>
        <a:bodyPr/>
        <a:lstStyle/>
        <a:p>
          <a:endParaRPr lang="fr-BE"/>
        </a:p>
      </dgm:t>
    </dgm:pt>
    <dgm:pt modelId="{7EF41B36-B408-4068-A423-CE87DDC95E6B}" type="sibTrans" cxnId="{58B5C577-8510-49CC-AA20-F9A013171DB8}">
      <dgm:prSet/>
      <dgm:spPr/>
      <dgm:t>
        <a:bodyPr/>
        <a:lstStyle/>
        <a:p>
          <a:endParaRPr lang="fr-BE"/>
        </a:p>
      </dgm:t>
    </dgm:pt>
    <dgm:pt modelId="{481F03EB-EC7D-4A43-BF0C-FD1E0BC87076}">
      <dgm:prSet phldrT="[Texte]"/>
      <dgm:spPr/>
      <dgm:t>
        <a:bodyPr/>
        <a:lstStyle/>
        <a:p>
          <a:endParaRPr lang="fr-BE" dirty="0"/>
        </a:p>
      </dgm:t>
    </dgm:pt>
    <dgm:pt modelId="{F42AF596-6238-4FB8-9055-024AF7D915F3}" type="parTrans" cxnId="{A7BC25CD-04DF-4EE4-A9D7-8A7CFFB76E96}">
      <dgm:prSet/>
      <dgm:spPr/>
      <dgm:t>
        <a:bodyPr/>
        <a:lstStyle/>
        <a:p>
          <a:endParaRPr lang="fr-BE"/>
        </a:p>
      </dgm:t>
    </dgm:pt>
    <dgm:pt modelId="{09581571-2CEF-4858-965A-D79B28316A97}" type="sibTrans" cxnId="{A7BC25CD-04DF-4EE4-A9D7-8A7CFFB76E96}">
      <dgm:prSet/>
      <dgm:spPr/>
      <dgm:t>
        <a:bodyPr/>
        <a:lstStyle/>
        <a:p>
          <a:endParaRPr lang="fr-BE"/>
        </a:p>
      </dgm:t>
    </dgm:pt>
    <dgm:pt modelId="{2E1ED134-4070-4EC2-8A52-1368AB7CC726}">
      <dgm:prSet phldrT="[Texte]"/>
      <dgm:spPr/>
      <dgm:t>
        <a:bodyPr/>
        <a:lstStyle/>
        <a:p>
          <a:r>
            <a:rPr lang="fr-BE" dirty="0" smtClean="0"/>
            <a:t>Paient ou attribuent</a:t>
          </a:r>
          <a:endParaRPr lang="fr-BE" dirty="0"/>
        </a:p>
      </dgm:t>
    </dgm:pt>
    <dgm:pt modelId="{3896A315-C187-494C-B3B2-DCAD5A911DFF}" type="parTrans" cxnId="{F252EB6C-BBBB-421D-BA6C-09557D453BDD}">
      <dgm:prSet/>
      <dgm:spPr/>
      <dgm:t>
        <a:bodyPr/>
        <a:lstStyle/>
        <a:p>
          <a:endParaRPr lang="fr-BE"/>
        </a:p>
      </dgm:t>
    </dgm:pt>
    <dgm:pt modelId="{DAB7BC4A-A6CB-4F04-9908-12AA6CE206BD}" type="sibTrans" cxnId="{F252EB6C-BBBB-421D-BA6C-09557D453BDD}">
      <dgm:prSet/>
      <dgm:spPr/>
      <dgm:t>
        <a:bodyPr/>
        <a:lstStyle/>
        <a:p>
          <a:endParaRPr lang="fr-BE"/>
        </a:p>
      </dgm:t>
    </dgm:pt>
    <dgm:pt modelId="{39FB9A7D-0626-48D1-BC50-34BC87F1D734}">
      <dgm:prSet phldrT="[Texte]"/>
      <dgm:spPr/>
      <dgm:t>
        <a:bodyPr/>
        <a:lstStyle/>
        <a:p>
          <a:r>
            <a:rPr lang="fr-BE" dirty="0" smtClean="0"/>
            <a:t>En Belgique ou à l’étranger</a:t>
          </a:r>
          <a:endParaRPr lang="fr-BE" dirty="0"/>
        </a:p>
      </dgm:t>
    </dgm:pt>
    <dgm:pt modelId="{CC9792B5-CCBE-4E14-A6E7-4FACD1EAC8EC}" type="parTrans" cxnId="{A4F5D8F5-DA03-48EC-A47F-6D624E2D5F56}">
      <dgm:prSet/>
      <dgm:spPr/>
      <dgm:t>
        <a:bodyPr/>
        <a:lstStyle/>
        <a:p>
          <a:endParaRPr lang="fr-BE"/>
        </a:p>
      </dgm:t>
    </dgm:pt>
    <dgm:pt modelId="{8855787B-F2E1-4B6B-882C-AF9C132B7AC5}" type="sibTrans" cxnId="{A4F5D8F5-DA03-48EC-A47F-6D624E2D5F56}">
      <dgm:prSet/>
      <dgm:spPr/>
      <dgm:t>
        <a:bodyPr/>
        <a:lstStyle/>
        <a:p>
          <a:endParaRPr lang="fr-BE"/>
        </a:p>
      </dgm:t>
    </dgm:pt>
    <dgm:pt modelId="{384C780E-D80C-4D6B-A37E-3D7130841D17}">
      <dgm:prSet phldrT="[Texte]"/>
      <dgm:spPr/>
      <dgm:t>
        <a:bodyPr/>
        <a:lstStyle/>
        <a:p>
          <a:r>
            <a:rPr lang="fr-BE" dirty="0" smtClean="0"/>
            <a:t>Des rémunérations de travailleurs</a:t>
          </a:r>
          <a:endParaRPr lang="fr-BE" dirty="0"/>
        </a:p>
      </dgm:t>
    </dgm:pt>
    <dgm:pt modelId="{34ABA0D4-53E1-439F-B658-53CAF75BD880}" type="parTrans" cxnId="{A2E6A0E8-9AB3-4C06-BCF8-963A07553607}">
      <dgm:prSet/>
      <dgm:spPr/>
      <dgm:t>
        <a:bodyPr/>
        <a:lstStyle/>
        <a:p>
          <a:endParaRPr lang="fr-BE"/>
        </a:p>
      </dgm:t>
    </dgm:pt>
    <dgm:pt modelId="{1CB9ECFE-44CA-4718-8AC0-550B4E77F800}" type="sibTrans" cxnId="{A2E6A0E8-9AB3-4C06-BCF8-963A07553607}">
      <dgm:prSet/>
      <dgm:spPr/>
      <dgm:t>
        <a:bodyPr/>
        <a:lstStyle/>
        <a:p>
          <a:endParaRPr lang="fr-BE"/>
        </a:p>
      </dgm:t>
    </dgm:pt>
    <dgm:pt modelId="{4AFBFD2C-E09E-4886-BF9A-6276C4E1E030}">
      <dgm:prSet phldrT="[Texte]"/>
      <dgm:spPr/>
      <dgm:t>
        <a:bodyPr/>
        <a:lstStyle/>
        <a:p>
          <a:r>
            <a:rPr lang="fr-BE" dirty="0" smtClean="0"/>
            <a:t>En Belgique ou à l’étranger</a:t>
          </a:r>
          <a:endParaRPr lang="fr-BE" dirty="0"/>
        </a:p>
      </dgm:t>
    </dgm:pt>
    <dgm:pt modelId="{546FDDB0-5CA9-464B-933C-0E3D9CE41ED7}" type="parTrans" cxnId="{7B1DA13B-F729-4017-B590-2D1E2DFA4F5F}">
      <dgm:prSet/>
      <dgm:spPr/>
      <dgm:t>
        <a:bodyPr/>
        <a:lstStyle/>
        <a:p>
          <a:endParaRPr lang="fr-BE"/>
        </a:p>
      </dgm:t>
    </dgm:pt>
    <dgm:pt modelId="{0081CE08-DAD3-425E-B006-3AE883984B58}" type="sibTrans" cxnId="{7B1DA13B-F729-4017-B590-2D1E2DFA4F5F}">
      <dgm:prSet/>
      <dgm:spPr/>
      <dgm:t>
        <a:bodyPr/>
        <a:lstStyle/>
        <a:p>
          <a:endParaRPr lang="fr-BE"/>
        </a:p>
      </dgm:t>
    </dgm:pt>
    <dgm:pt modelId="{48380A6D-3E93-4330-B473-985C080575C3}">
      <dgm:prSet phldrT="[Texte]"/>
      <dgm:spPr/>
      <dgm:t>
        <a:bodyPr/>
        <a:lstStyle/>
        <a:p>
          <a:r>
            <a:rPr lang="fr-BE" dirty="0" smtClean="0"/>
            <a:t>Des rémunérations qui constituent des frais professionnels qui grèvent exclusivement des revenus professionnels imposables en Belgique</a:t>
          </a:r>
          <a:endParaRPr lang="fr-BE" dirty="0"/>
        </a:p>
      </dgm:t>
    </dgm:pt>
    <dgm:pt modelId="{9955A924-B116-4075-A273-6598FD916DB2}" type="parTrans" cxnId="{9E1442F0-E7BC-45E8-AC0E-C96E23461688}">
      <dgm:prSet/>
      <dgm:spPr/>
      <dgm:t>
        <a:bodyPr/>
        <a:lstStyle/>
        <a:p>
          <a:endParaRPr lang="fr-BE"/>
        </a:p>
      </dgm:t>
    </dgm:pt>
    <dgm:pt modelId="{F6EA2910-C1AE-4B94-A15B-A7FFC0FA74D2}" type="sibTrans" cxnId="{9E1442F0-E7BC-45E8-AC0E-C96E23461688}">
      <dgm:prSet/>
      <dgm:spPr/>
      <dgm:t>
        <a:bodyPr/>
        <a:lstStyle/>
        <a:p>
          <a:endParaRPr lang="fr-BE"/>
        </a:p>
      </dgm:t>
    </dgm:pt>
    <dgm:pt modelId="{395D3F3A-14F3-4C53-ACC9-976623DEAA75}">
      <dgm:prSet phldrT="[Texte]"/>
      <dgm:spPr/>
      <dgm:t>
        <a:bodyPr/>
        <a:lstStyle/>
        <a:p>
          <a:r>
            <a:rPr lang="fr-BE" dirty="0" smtClean="0"/>
            <a:t>Qui paient ou attribuent</a:t>
          </a:r>
          <a:endParaRPr lang="fr-BE" dirty="0"/>
        </a:p>
      </dgm:t>
    </dgm:pt>
    <dgm:pt modelId="{1F72BED3-FB2C-4B15-BB44-DB14803B3B96}" type="parTrans" cxnId="{E9C7A5BF-D2C1-4876-9E45-B785E83F09D7}">
      <dgm:prSet/>
      <dgm:spPr/>
      <dgm:t>
        <a:bodyPr/>
        <a:lstStyle/>
        <a:p>
          <a:endParaRPr lang="fr-BE"/>
        </a:p>
      </dgm:t>
    </dgm:pt>
    <dgm:pt modelId="{C5A8B9C5-B9D1-4BD6-BBF2-7A8491C22E14}" type="sibTrans" cxnId="{E9C7A5BF-D2C1-4876-9E45-B785E83F09D7}">
      <dgm:prSet/>
      <dgm:spPr/>
      <dgm:t>
        <a:bodyPr/>
        <a:lstStyle/>
        <a:p>
          <a:endParaRPr lang="fr-BE"/>
        </a:p>
      </dgm:t>
    </dgm:pt>
    <dgm:pt modelId="{44EB8DDD-9454-4597-90E0-0E72E2A2AA80}" type="pres">
      <dgm:prSet presAssocID="{DC311C6A-A06B-493A-A569-DA2D2E17645B}" presName="linear" presStyleCnt="0">
        <dgm:presLayoutVars>
          <dgm:animLvl val="lvl"/>
          <dgm:resizeHandles val="exact"/>
        </dgm:presLayoutVars>
      </dgm:prSet>
      <dgm:spPr/>
      <dgm:t>
        <a:bodyPr/>
        <a:lstStyle/>
        <a:p>
          <a:endParaRPr lang="fr-BE"/>
        </a:p>
      </dgm:t>
    </dgm:pt>
    <dgm:pt modelId="{8E59B7D5-F04D-4995-B6FE-0DEF938446C7}" type="pres">
      <dgm:prSet presAssocID="{640086F0-FC75-45E9-8336-5CA990160123}" presName="parentText" presStyleLbl="node1" presStyleIdx="0" presStyleCnt="2">
        <dgm:presLayoutVars>
          <dgm:chMax val="0"/>
          <dgm:bulletEnabled val="1"/>
        </dgm:presLayoutVars>
      </dgm:prSet>
      <dgm:spPr/>
      <dgm:t>
        <a:bodyPr/>
        <a:lstStyle/>
        <a:p>
          <a:endParaRPr lang="fr-BE"/>
        </a:p>
      </dgm:t>
    </dgm:pt>
    <dgm:pt modelId="{FF46C7D0-C2E8-4AB1-9CD4-59D0B0EFBA35}" type="pres">
      <dgm:prSet presAssocID="{640086F0-FC75-45E9-8336-5CA990160123}" presName="childText" presStyleLbl="revTx" presStyleIdx="0" presStyleCnt="2">
        <dgm:presLayoutVars>
          <dgm:bulletEnabled val="1"/>
        </dgm:presLayoutVars>
      </dgm:prSet>
      <dgm:spPr/>
      <dgm:t>
        <a:bodyPr/>
        <a:lstStyle/>
        <a:p>
          <a:endParaRPr lang="fr-BE"/>
        </a:p>
      </dgm:t>
    </dgm:pt>
    <dgm:pt modelId="{8187445D-D414-41BD-93BC-A8C9B5F65171}" type="pres">
      <dgm:prSet presAssocID="{41D74C6C-4C6B-47E9-8C14-91A4771A95A7}" presName="parentText" presStyleLbl="node1" presStyleIdx="1" presStyleCnt="2">
        <dgm:presLayoutVars>
          <dgm:chMax val="0"/>
          <dgm:bulletEnabled val="1"/>
        </dgm:presLayoutVars>
      </dgm:prSet>
      <dgm:spPr/>
      <dgm:t>
        <a:bodyPr/>
        <a:lstStyle/>
        <a:p>
          <a:endParaRPr lang="fr-BE"/>
        </a:p>
      </dgm:t>
    </dgm:pt>
    <dgm:pt modelId="{390BB47C-081D-4F85-BC0E-ABFE78508BEF}" type="pres">
      <dgm:prSet presAssocID="{41D74C6C-4C6B-47E9-8C14-91A4771A95A7}" presName="childText" presStyleLbl="revTx" presStyleIdx="1" presStyleCnt="2">
        <dgm:presLayoutVars>
          <dgm:bulletEnabled val="1"/>
        </dgm:presLayoutVars>
      </dgm:prSet>
      <dgm:spPr/>
      <dgm:t>
        <a:bodyPr/>
        <a:lstStyle/>
        <a:p>
          <a:endParaRPr lang="fr-BE"/>
        </a:p>
      </dgm:t>
    </dgm:pt>
  </dgm:ptLst>
  <dgm:cxnLst>
    <dgm:cxn modelId="{F9B2F282-5ACE-44EC-96C0-501AD0DD4439}" type="presOf" srcId="{640086F0-FC75-45E9-8336-5CA990160123}" destId="{8E59B7D5-F04D-4995-B6FE-0DEF938446C7}" srcOrd="0" destOrd="0" presId="urn:microsoft.com/office/officeart/2005/8/layout/vList2"/>
    <dgm:cxn modelId="{58B5C577-8510-49CC-AA20-F9A013171DB8}" srcId="{41D74C6C-4C6B-47E9-8C14-91A4771A95A7}" destId="{2EA06365-0DEA-4360-BF84-C105EB6B3DE2}" srcOrd="0" destOrd="0" parTransId="{2A9E9CD7-D58D-47F7-98FC-0F12DDCA128E}" sibTransId="{7EF41B36-B408-4068-A423-CE87DDC95E6B}"/>
    <dgm:cxn modelId="{D842BEAF-A8F8-401C-A23F-18D417A86373}" type="presOf" srcId="{2E1ED134-4070-4EC2-8A52-1368AB7CC726}" destId="{FF46C7D0-C2E8-4AB1-9CD4-59D0B0EFBA35}" srcOrd="0" destOrd="1" presId="urn:microsoft.com/office/officeart/2005/8/layout/vList2"/>
    <dgm:cxn modelId="{F252EB6C-BBBB-421D-BA6C-09557D453BDD}" srcId="{640086F0-FC75-45E9-8336-5CA990160123}" destId="{2E1ED134-4070-4EC2-8A52-1368AB7CC726}" srcOrd="1" destOrd="0" parTransId="{3896A315-C187-494C-B3B2-DCAD5A911DFF}" sibTransId="{DAB7BC4A-A6CB-4F04-9908-12AA6CE206BD}"/>
    <dgm:cxn modelId="{A2E6A0E8-9AB3-4C06-BCF8-963A07553607}" srcId="{640086F0-FC75-45E9-8336-5CA990160123}" destId="{384C780E-D80C-4D6B-A37E-3D7130841D17}" srcOrd="3" destOrd="0" parTransId="{34ABA0D4-53E1-439F-B658-53CAF75BD880}" sibTransId="{1CB9ECFE-44CA-4718-8AC0-550B4E77F800}"/>
    <dgm:cxn modelId="{F497CD05-14A5-4B44-AAA9-90866DC1E6F6}" type="presOf" srcId="{41D74C6C-4C6B-47E9-8C14-91A4771A95A7}" destId="{8187445D-D414-41BD-93BC-A8C9B5F65171}" srcOrd="0" destOrd="0" presId="urn:microsoft.com/office/officeart/2005/8/layout/vList2"/>
    <dgm:cxn modelId="{7A48EF11-E248-45D6-B714-EC206855078D}" type="presOf" srcId="{48380A6D-3E93-4330-B473-985C080575C3}" destId="{390BB47C-081D-4F85-BC0E-ABFE78508BEF}" srcOrd="0" destOrd="3" presId="urn:microsoft.com/office/officeart/2005/8/layout/vList2"/>
    <dgm:cxn modelId="{BC85E417-DAD9-4B00-B48E-6BCC6D7C8D79}" srcId="{DC311C6A-A06B-493A-A569-DA2D2E17645B}" destId="{640086F0-FC75-45E9-8336-5CA990160123}" srcOrd="0" destOrd="0" parTransId="{45F4E5BF-0F24-4453-8C93-13B5B65AD77F}" sibTransId="{E2FCA494-B327-4FBD-B8A8-CB3E74E4360B}"/>
    <dgm:cxn modelId="{6CCA2A9B-F8C2-4368-943F-D1EA158CD185}" type="presOf" srcId="{4AFBFD2C-E09E-4886-BF9A-6276C4E1E030}" destId="{390BB47C-081D-4F85-BC0E-ABFE78508BEF}" srcOrd="0" destOrd="2" presId="urn:microsoft.com/office/officeart/2005/8/layout/vList2"/>
    <dgm:cxn modelId="{6B4C04E8-1821-4B14-8334-A04C9727F5CD}" type="presOf" srcId="{DC311C6A-A06B-493A-A569-DA2D2E17645B}" destId="{44EB8DDD-9454-4597-90E0-0E72E2A2AA80}" srcOrd="0" destOrd="0" presId="urn:microsoft.com/office/officeart/2005/8/layout/vList2"/>
    <dgm:cxn modelId="{8185473B-5B4D-4AC0-AFEB-C7369626279E}" srcId="{DC311C6A-A06B-493A-A569-DA2D2E17645B}" destId="{41D74C6C-4C6B-47E9-8C14-91A4771A95A7}" srcOrd="1" destOrd="0" parTransId="{311D470C-50EF-4A9D-A9E8-A4840075BD5B}" sibTransId="{1813B811-DB2D-4791-9C81-37B1A7592ACA}"/>
    <dgm:cxn modelId="{A7BC25CD-04DF-4EE4-A9D7-8A7CFFB76E96}" srcId="{640086F0-FC75-45E9-8336-5CA990160123}" destId="{481F03EB-EC7D-4A43-BF0C-FD1E0BC87076}" srcOrd="4" destOrd="0" parTransId="{F42AF596-6238-4FB8-9055-024AF7D915F3}" sibTransId="{09581571-2CEF-4858-965A-D79B28316A97}"/>
    <dgm:cxn modelId="{3DE2C14F-E904-44B8-A690-94E3DE11E62C}" type="presOf" srcId="{39FB9A7D-0626-48D1-BC50-34BC87F1D734}" destId="{FF46C7D0-C2E8-4AB1-9CD4-59D0B0EFBA35}" srcOrd="0" destOrd="2" presId="urn:microsoft.com/office/officeart/2005/8/layout/vList2"/>
    <dgm:cxn modelId="{6015D770-1722-4C8D-9B91-E771AE8F3611}" type="presOf" srcId="{2EA06365-0DEA-4360-BF84-C105EB6B3DE2}" destId="{390BB47C-081D-4F85-BC0E-ABFE78508BEF}" srcOrd="0" destOrd="0" presId="urn:microsoft.com/office/officeart/2005/8/layout/vList2"/>
    <dgm:cxn modelId="{7B1DA13B-F729-4017-B590-2D1E2DFA4F5F}" srcId="{41D74C6C-4C6B-47E9-8C14-91A4771A95A7}" destId="{4AFBFD2C-E09E-4886-BF9A-6276C4E1E030}" srcOrd="2" destOrd="0" parTransId="{546FDDB0-5CA9-464B-933C-0E3D9CE41ED7}" sibTransId="{0081CE08-DAD3-425E-B006-3AE883984B58}"/>
    <dgm:cxn modelId="{BAF3E363-A7AE-4F1D-B767-C8C2C70FC403}" srcId="{640086F0-FC75-45E9-8336-5CA990160123}" destId="{75DEE7B1-5405-479A-AB1B-E618CC727352}" srcOrd="0" destOrd="0" parTransId="{05754816-7909-403B-916A-9E45A3D02B57}" sibTransId="{24A1B547-3A01-463A-A368-AB5EF19E65FB}"/>
    <dgm:cxn modelId="{4672D7B4-1E68-4188-8CF1-FA865F35E63E}" type="presOf" srcId="{384C780E-D80C-4D6B-A37E-3D7130841D17}" destId="{FF46C7D0-C2E8-4AB1-9CD4-59D0B0EFBA35}" srcOrd="0" destOrd="3" presId="urn:microsoft.com/office/officeart/2005/8/layout/vList2"/>
    <dgm:cxn modelId="{D6259504-252C-4446-9AE7-58A3DCB39451}" type="presOf" srcId="{481F03EB-EC7D-4A43-BF0C-FD1E0BC87076}" destId="{FF46C7D0-C2E8-4AB1-9CD4-59D0B0EFBA35}" srcOrd="0" destOrd="4" presId="urn:microsoft.com/office/officeart/2005/8/layout/vList2"/>
    <dgm:cxn modelId="{0A500845-DA05-4396-BFBA-91589920CF7C}" type="presOf" srcId="{75DEE7B1-5405-479A-AB1B-E618CC727352}" destId="{FF46C7D0-C2E8-4AB1-9CD4-59D0B0EFBA35}" srcOrd="0" destOrd="0" presId="urn:microsoft.com/office/officeart/2005/8/layout/vList2"/>
    <dgm:cxn modelId="{CB264DC9-EE39-4C8B-B15A-6017ED0A2DB4}" type="presOf" srcId="{395D3F3A-14F3-4C53-ACC9-976623DEAA75}" destId="{390BB47C-081D-4F85-BC0E-ABFE78508BEF}" srcOrd="0" destOrd="1" presId="urn:microsoft.com/office/officeart/2005/8/layout/vList2"/>
    <dgm:cxn modelId="{E9C7A5BF-D2C1-4876-9E45-B785E83F09D7}" srcId="{41D74C6C-4C6B-47E9-8C14-91A4771A95A7}" destId="{395D3F3A-14F3-4C53-ACC9-976623DEAA75}" srcOrd="1" destOrd="0" parTransId="{1F72BED3-FB2C-4B15-BB44-DB14803B3B96}" sibTransId="{C5A8B9C5-B9D1-4BD6-BBF2-7A8491C22E14}"/>
    <dgm:cxn modelId="{A4F5D8F5-DA03-48EC-A47F-6D624E2D5F56}" srcId="{640086F0-FC75-45E9-8336-5CA990160123}" destId="{39FB9A7D-0626-48D1-BC50-34BC87F1D734}" srcOrd="2" destOrd="0" parTransId="{CC9792B5-CCBE-4E14-A6E7-4FACD1EAC8EC}" sibTransId="{8855787B-F2E1-4B6B-882C-AF9C132B7AC5}"/>
    <dgm:cxn modelId="{9E1442F0-E7BC-45E8-AC0E-C96E23461688}" srcId="{41D74C6C-4C6B-47E9-8C14-91A4771A95A7}" destId="{48380A6D-3E93-4330-B473-985C080575C3}" srcOrd="3" destOrd="0" parTransId="{9955A924-B116-4075-A273-6598FD916DB2}" sibTransId="{F6EA2910-C1AE-4B94-A15B-A7FFC0FA74D2}"/>
    <dgm:cxn modelId="{8868A329-C8EB-42AC-9D73-37D6E311F4DB}" type="presParOf" srcId="{44EB8DDD-9454-4597-90E0-0E72E2A2AA80}" destId="{8E59B7D5-F04D-4995-B6FE-0DEF938446C7}" srcOrd="0" destOrd="0" presId="urn:microsoft.com/office/officeart/2005/8/layout/vList2"/>
    <dgm:cxn modelId="{217DC2EB-5D20-4174-B2FD-1B7629F852DE}" type="presParOf" srcId="{44EB8DDD-9454-4597-90E0-0E72E2A2AA80}" destId="{FF46C7D0-C2E8-4AB1-9CD4-59D0B0EFBA35}" srcOrd="1" destOrd="0" presId="urn:microsoft.com/office/officeart/2005/8/layout/vList2"/>
    <dgm:cxn modelId="{016FB743-84A5-498F-AA2B-F27C07D387AB}" type="presParOf" srcId="{44EB8DDD-9454-4597-90E0-0E72E2A2AA80}" destId="{8187445D-D414-41BD-93BC-A8C9B5F65171}" srcOrd="2" destOrd="0" presId="urn:microsoft.com/office/officeart/2005/8/layout/vList2"/>
    <dgm:cxn modelId="{C6D9545F-3FA0-48A4-A7F2-7EB0A7FE2679}" type="presParOf" srcId="{44EB8DDD-9454-4597-90E0-0E72E2A2AA80}" destId="{390BB47C-081D-4F85-BC0E-ABFE78508BEF}"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4AA2BB-E2BA-4EF3-B8A6-066016F8B5A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C219393F-E1F1-42DC-84F6-78646F77338B}">
      <dgm:prSet phldrT="[Texte]">
        <dgm:style>
          <a:lnRef idx="0">
            <a:schemeClr val="accent1"/>
          </a:lnRef>
          <a:fillRef idx="3">
            <a:schemeClr val="accent1"/>
          </a:fillRef>
          <a:effectRef idx="3">
            <a:schemeClr val="accent1"/>
          </a:effectRef>
          <a:fontRef idx="minor">
            <a:schemeClr val="lt1"/>
          </a:fontRef>
        </dgm:style>
      </dgm:prSet>
      <dgm:spPr/>
      <dgm:t>
        <a:bodyPr/>
        <a:lstStyle/>
        <a:p>
          <a:r>
            <a:rPr lang="fr-BE" dirty="0" smtClean="0"/>
            <a:t>Sont exonérés en principe</a:t>
          </a:r>
          <a:endParaRPr lang="fr-BE" dirty="0"/>
        </a:p>
      </dgm:t>
    </dgm:pt>
    <dgm:pt modelId="{E0C1874C-BA0F-4F9A-B38E-D4665F487035}" type="parTrans" cxnId="{2849B610-A709-45AA-B96D-0847083057BF}">
      <dgm:prSet/>
      <dgm:spPr/>
      <dgm:t>
        <a:bodyPr/>
        <a:lstStyle/>
        <a:p>
          <a:endParaRPr lang="fr-BE"/>
        </a:p>
      </dgm:t>
    </dgm:pt>
    <dgm:pt modelId="{51AF7981-29E7-4F60-9F44-74BD2C70EC05}" type="sibTrans" cxnId="{2849B610-A709-45AA-B96D-0847083057BF}">
      <dgm:prSet/>
      <dgm:spPr/>
      <dgm:t>
        <a:bodyPr/>
        <a:lstStyle/>
        <a:p>
          <a:endParaRPr lang="fr-BE"/>
        </a:p>
      </dgm:t>
    </dgm:pt>
    <dgm:pt modelId="{29093FA5-4580-42D2-820C-60EBDD10EDC5}">
      <dgm:prSet phldrT="[Texte]">
        <dgm:style>
          <a:lnRef idx="0">
            <a:schemeClr val="accent1"/>
          </a:lnRef>
          <a:fillRef idx="3">
            <a:schemeClr val="accent1"/>
          </a:fillRef>
          <a:effectRef idx="3">
            <a:schemeClr val="accent1"/>
          </a:effectRef>
          <a:fontRef idx="minor">
            <a:schemeClr val="lt1"/>
          </a:fontRef>
        </dgm:style>
      </dgm:prSet>
      <dgm:spPr/>
      <dgm:t>
        <a:bodyPr/>
        <a:lstStyle/>
        <a:p>
          <a:r>
            <a:rPr lang="fr-BE" dirty="0" smtClean="0"/>
            <a:t>Ne sont en principe pas exonérés</a:t>
          </a:r>
          <a:endParaRPr lang="fr-BE" dirty="0"/>
        </a:p>
      </dgm:t>
    </dgm:pt>
    <dgm:pt modelId="{2805E4A9-5318-4D75-87BB-F8E690F3E10E}" type="parTrans" cxnId="{5E4C14DC-84BF-4B15-8F52-890AC312C58F}">
      <dgm:prSet/>
      <dgm:spPr/>
      <dgm:t>
        <a:bodyPr/>
        <a:lstStyle/>
        <a:p>
          <a:endParaRPr lang="fr-BE"/>
        </a:p>
      </dgm:t>
    </dgm:pt>
    <dgm:pt modelId="{AB0932BB-DCEB-4FEE-830B-F131DEFDEC5F}" type="sibTrans" cxnId="{5E4C14DC-84BF-4B15-8F52-890AC312C58F}">
      <dgm:prSet/>
      <dgm:spPr/>
      <dgm:t>
        <a:bodyPr/>
        <a:lstStyle/>
        <a:p>
          <a:endParaRPr lang="fr-BE"/>
        </a:p>
      </dgm:t>
    </dgm:pt>
    <dgm:pt modelId="{A0C689F5-DBCB-43C7-8040-561DF2709309}">
      <dgm:prSet/>
      <dgm:spPr/>
      <dgm:t>
        <a:bodyPr/>
        <a:lstStyle/>
        <a:p>
          <a:r>
            <a:rPr lang="fr-BE" dirty="0" smtClean="0"/>
            <a:t>Agents diplomatiques et les agents consulaires ainsi que les membres de la famille vivant sous le même toit.</a:t>
          </a:r>
          <a:endParaRPr lang="fr-BE" dirty="0"/>
        </a:p>
      </dgm:t>
    </dgm:pt>
    <dgm:pt modelId="{60629A95-7C0A-4082-8FFF-A72431D901FE}" type="parTrans" cxnId="{6F46F15D-66E5-4194-AAAB-F381238D1E24}">
      <dgm:prSet/>
      <dgm:spPr/>
      <dgm:t>
        <a:bodyPr/>
        <a:lstStyle/>
        <a:p>
          <a:endParaRPr lang="fr-BE"/>
        </a:p>
      </dgm:t>
    </dgm:pt>
    <dgm:pt modelId="{DD0617EA-63DB-4587-9E5A-D9E1892CE89E}" type="sibTrans" cxnId="{6F46F15D-66E5-4194-AAAB-F381238D1E24}">
      <dgm:prSet/>
      <dgm:spPr/>
      <dgm:t>
        <a:bodyPr/>
        <a:lstStyle/>
        <a:p>
          <a:endParaRPr lang="fr-BE"/>
        </a:p>
      </dgm:t>
    </dgm:pt>
    <dgm:pt modelId="{FC8F297A-457E-4C75-8B48-969B90C85ED3}">
      <dgm:prSet/>
      <dgm:spPr/>
      <dgm:t>
        <a:bodyPr/>
        <a:lstStyle/>
        <a:p>
          <a:r>
            <a:rPr lang="fr-BE" dirty="0" smtClean="0"/>
            <a:t>Les membres du personnel des ambassades ou consulats </a:t>
          </a:r>
          <a:endParaRPr lang="fr-BE" dirty="0"/>
        </a:p>
      </dgm:t>
    </dgm:pt>
    <dgm:pt modelId="{5C471C08-9567-4C29-BB5A-3EA848BBCDFB}" type="parTrans" cxnId="{796DBB4C-C6D1-4FD4-B41F-8EFBF1367A71}">
      <dgm:prSet/>
      <dgm:spPr/>
      <dgm:t>
        <a:bodyPr/>
        <a:lstStyle/>
        <a:p>
          <a:endParaRPr lang="fr-BE"/>
        </a:p>
      </dgm:t>
    </dgm:pt>
    <dgm:pt modelId="{716BAB94-47DE-4A55-8454-49811AC6523C}" type="sibTrans" cxnId="{796DBB4C-C6D1-4FD4-B41F-8EFBF1367A71}">
      <dgm:prSet/>
      <dgm:spPr/>
      <dgm:t>
        <a:bodyPr/>
        <a:lstStyle/>
        <a:p>
          <a:endParaRPr lang="fr-BE"/>
        </a:p>
      </dgm:t>
    </dgm:pt>
    <dgm:pt modelId="{372D40DF-03B5-4897-80DF-6280AF7D4478}">
      <dgm:prSet/>
      <dgm:spPr/>
      <dgm:t>
        <a:bodyPr/>
        <a:lstStyle/>
        <a:p>
          <a:r>
            <a:rPr lang="fr-BE" dirty="0" smtClean="0"/>
            <a:t>qui possèdent la nationalité belge;</a:t>
          </a:r>
          <a:endParaRPr lang="fr-BE" dirty="0"/>
        </a:p>
      </dgm:t>
    </dgm:pt>
    <dgm:pt modelId="{2468C080-D5F2-453A-A3BC-C448DC90EF50}" type="parTrans" cxnId="{7A6572E1-6615-4D4B-AF78-D05B80274FDE}">
      <dgm:prSet/>
      <dgm:spPr/>
      <dgm:t>
        <a:bodyPr/>
        <a:lstStyle/>
        <a:p>
          <a:endParaRPr lang="fr-BE"/>
        </a:p>
      </dgm:t>
    </dgm:pt>
    <dgm:pt modelId="{F1D04C54-5BD8-4495-AFB5-19DB2EA59DBC}" type="sibTrans" cxnId="{7A6572E1-6615-4D4B-AF78-D05B80274FDE}">
      <dgm:prSet/>
      <dgm:spPr/>
      <dgm:t>
        <a:bodyPr/>
        <a:lstStyle/>
        <a:p>
          <a:endParaRPr lang="fr-BE"/>
        </a:p>
      </dgm:t>
    </dgm:pt>
    <dgm:pt modelId="{2F90BE1D-9433-48F9-BD6E-BE677FA756DE}">
      <dgm:prSet/>
      <dgm:spPr/>
      <dgm:t>
        <a:bodyPr/>
        <a:lstStyle/>
        <a:p>
          <a:r>
            <a:rPr lang="fr-BE" dirty="0" smtClean="0"/>
            <a:t>qui sont résidents permanents de la Belgique.</a:t>
          </a:r>
          <a:endParaRPr lang="fr-BE" dirty="0"/>
        </a:p>
      </dgm:t>
    </dgm:pt>
    <dgm:pt modelId="{A6906D0F-7FFF-4689-8A08-62F5DC71FB2C}" type="parTrans" cxnId="{B9C619A8-BFC1-476F-934E-1C43EA8DDD0C}">
      <dgm:prSet/>
      <dgm:spPr/>
      <dgm:t>
        <a:bodyPr/>
        <a:lstStyle/>
        <a:p>
          <a:endParaRPr lang="fr-BE"/>
        </a:p>
      </dgm:t>
    </dgm:pt>
    <dgm:pt modelId="{16D7D806-B482-49B0-A223-8145A429DAF5}" type="sibTrans" cxnId="{B9C619A8-BFC1-476F-934E-1C43EA8DDD0C}">
      <dgm:prSet/>
      <dgm:spPr/>
      <dgm:t>
        <a:bodyPr/>
        <a:lstStyle/>
        <a:p>
          <a:endParaRPr lang="fr-BE"/>
        </a:p>
      </dgm:t>
    </dgm:pt>
    <dgm:pt modelId="{E9789E82-2F81-4B46-BC6B-0B127755096C}" type="pres">
      <dgm:prSet presAssocID="{A84AA2BB-E2BA-4EF3-B8A6-066016F8B5A3}" presName="linear" presStyleCnt="0">
        <dgm:presLayoutVars>
          <dgm:dir/>
          <dgm:animLvl val="lvl"/>
          <dgm:resizeHandles val="exact"/>
        </dgm:presLayoutVars>
      </dgm:prSet>
      <dgm:spPr/>
      <dgm:t>
        <a:bodyPr/>
        <a:lstStyle/>
        <a:p>
          <a:endParaRPr lang="fr-BE"/>
        </a:p>
      </dgm:t>
    </dgm:pt>
    <dgm:pt modelId="{B08C64B9-9FDC-417E-8A44-AECA88F43536}" type="pres">
      <dgm:prSet presAssocID="{C219393F-E1F1-42DC-84F6-78646F77338B}" presName="parentLin" presStyleCnt="0"/>
      <dgm:spPr/>
    </dgm:pt>
    <dgm:pt modelId="{F1B188CD-F65F-4684-876A-AADD5691AB84}" type="pres">
      <dgm:prSet presAssocID="{C219393F-E1F1-42DC-84F6-78646F77338B}" presName="parentLeftMargin" presStyleLbl="node1" presStyleIdx="0" presStyleCnt="2"/>
      <dgm:spPr/>
      <dgm:t>
        <a:bodyPr/>
        <a:lstStyle/>
        <a:p>
          <a:endParaRPr lang="fr-BE"/>
        </a:p>
      </dgm:t>
    </dgm:pt>
    <dgm:pt modelId="{8A668C6E-DA63-4895-8BB7-FDC46792E0EB}" type="pres">
      <dgm:prSet presAssocID="{C219393F-E1F1-42DC-84F6-78646F77338B}" presName="parentText" presStyleLbl="node1" presStyleIdx="0" presStyleCnt="2">
        <dgm:presLayoutVars>
          <dgm:chMax val="0"/>
          <dgm:bulletEnabled val="1"/>
        </dgm:presLayoutVars>
      </dgm:prSet>
      <dgm:spPr/>
      <dgm:t>
        <a:bodyPr/>
        <a:lstStyle/>
        <a:p>
          <a:endParaRPr lang="fr-BE"/>
        </a:p>
      </dgm:t>
    </dgm:pt>
    <dgm:pt modelId="{F87D4A56-930B-4EE9-A231-4CC284C0A793}" type="pres">
      <dgm:prSet presAssocID="{C219393F-E1F1-42DC-84F6-78646F77338B}" presName="negativeSpace" presStyleCnt="0"/>
      <dgm:spPr/>
    </dgm:pt>
    <dgm:pt modelId="{5AEC9E4B-8996-4DE3-A5E4-2D8DC5FEE5A6}" type="pres">
      <dgm:prSet presAssocID="{C219393F-E1F1-42DC-84F6-78646F77338B}" presName="childText" presStyleLbl="conFgAcc1" presStyleIdx="0" presStyleCnt="2">
        <dgm:presLayoutVars>
          <dgm:bulletEnabled val="1"/>
        </dgm:presLayoutVars>
      </dgm:prSet>
      <dgm:spPr/>
      <dgm:t>
        <a:bodyPr/>
        <a:lstStyle/>
        <a:p>
          <a:endParaRPr lang="fr-BE"/>
        </a:p>
      </dgm:t>
    </dgm:pt>
    <dgm:pt modelId="{7540B6A3-6DB0-4DEF-9D9E-CB3991F67ADB}" type="pres">
      <dgm:prSet presAssocID="{51AF7981-29E7-4F60-9F44-74BD2C70EC05}" presName="spaceBetweenRectangles" presStyleCnt="0"/>
      <dgm:spPr/>
    </dgm:pt>
    <dgm:pt modelId="{6455EE86-B83B-41EC-8774-3F818ABF5391}" type="pres">
      <dgm:prSet presAssocID="{29093FA5-4580-42D2-820C-60EBDD10EDC5}" presName="parentLin" presStyleCnt="0"/>
      <dgm:spPr/>
    </dgm:pt>
    <dgm:pt modelId="{48BAE215-3F05-4AC8-A041-FE12BABA985B}" type="pres">
      <dgm:prSet presAssocID="{29093FA5-4580-42D2-820C-60EBDD10EDC5}" presName="parentLeftMargin" presStyleLbl="node1" presStyleIdx="0" presStyleCnt="2"/>
      <dgm:spPr/>
      <dgm:t>
        <a:bodyPr/>
        <a:lstStyle/>
        <a:p>
          <a:endParaRPr lang="fr-BE"/>
        </a:p>
      </dgm:t>
    </dgm:pt>
    <dgm:pt modelId="{9D236A35-0A1B-4F7C-8309-373D45DC711C}" type="pres">
      <dgm:prSet presAssocID="{29093FA5-4580-42D2-820C-60EBDD10EDC5}" presName="parentText" presStyleLbl="node1" presStyleIdx="1" presStyleCnt="2">
        <dgm:presLayoutVars>
          <dgm:chMax val="0"/>
          <dgm:bulletEnabled val="1"/>
        </dgm:presLayoutVars>
      </dgm:prSet>
      <dgm:spPr/>
      <dgm:t>
        <a:bodyPr/>
        <a:lstStyle/>
        <a:p>
          <a:endParaRPr lang="fr-BE"/>
        </a:p>
      </dgm:t>
    </dgm:pt>
    <dgm:pt modelId="{C5D3DACD-52B6-4E80-9AD3-AA85A2348D58}" type="pres">
      <dgm:prSet presAssocID="{29093FA5-4580-42D2-820C-60EBDD10EDC5}" presName="negativeSpace" presStyleCnt="0"/>
      <dgm:spPr/>
    </dgm:pt>
    <dgm:pt modelId="{042617F4-65EB-404D-B11B-454DCFB8208E}" type="pres">
      <dgm:prSet presAssocID="{29093FA5-4580-42D2-820C-60EBDD10EDC5}" presName="childText" presStyleLbl="conFgAcc1" presStyleIdx="1" presStyleCnt="2">
        <dgm:presLayoutVars>
          <dgm:bulletEnabled val="1"/>
        </dgm:presLayoutVars>
      </dgm:prSet>
      <dgm:spPr/>
      <dgm:t>
        <a:bodyPr/>
        <a:lstStyle/>
        <a:p>
          <a:endParaRPr lang="fr-BE"/>
        </a:p>
      </dgm:t>
    </dgm:pt>
  </dgm:ptLst>
  <dgm:cxnLst>
    <dgm:cxn modelId="{94FFCA11-64D1-41A6-A4F7-11D36EDDF6AB}" type="presOf" srcId="{372D40DF-03B5-4897-80DF-6280AF7D4478}" destId="{042617F4-65EB-404D-B11B-454DCFB8208E}" srcOrd="0" destOrd="1" presId="urn:microsoft.com/office/officeart/2005/8/layout/list1"/>
    <dgm:cxn modelId="{DDFE05AB-87B9-4800-A68B-60F18E7AFF32}" type="presOf" srcId="{C219393F-E1F1-42DC-84F6-78646F77338B}" destId="{F1B188CD-F65F-4684-876A-AADD5691AB84}" srcOrd="0" destOrd="0" presId="urn:microsoft.com/office/officeart/2005/8/layout/list1"/>
    <dgm:cxn modelId="{2849B610-A709-45AA-B96D-0847083057BF}" srcId="{A84AA2BB-E2BA-4EF3-B8A6-066016F8B5A3}" destId="{C219393F-E1F1-42DC-84F6-78646F77338B}" srcOrd="0" destOrd="0" parTransId="{E0C1874C-BA0F-4F9A-B38E-D4665F487035}" sibTransId="{51AF7981-29E7-4F60-9F44-74BD2C70EC05}"/>
    <dgm:cxn modelId="{2BBCDB56-695F-47BA-807D-0C9629B77D61}" type="presOf" srcId="{29093FA5-4580-42D2-820C-60EBDD10EDC5}" destId="{9D236A35-0A1B-4F7C-8309-373D45DC711C}" srcOrd="1" destOrd="0" presId="urn:microsoft.com/office/officeart/2005/8/layout/list1"/>
    <dgm:cxn modelId="{7A6572E1-6615-4D4B-AF78-D05B80274FDE}" srcId="{FC8F297A-457E-4C75-8B48-969B90C85ED3}" destId="{372D40DF-03B5-4897-80DF-6280AF7D4478}" srcOrd="0" destOrd="0" parTransId="{2468C080-D5F2-453A-A3BC-C448DC90EF50}" sibTransId="{F1D04C54-5BD8-4495-AFB5-19DB2EA59DBC}"/>
    <dgm:cxn modelId="{576EA813-1ACB-4D22-B12E-168C4D52FBA2}" type="presOf" srcId="{A84AA2BB-E2BA-4EF3-B8A6-066016F8B5A3}" destId="{E9789E82-2F81-4B46-BC6B-0B127755096C}" srcOrd="0" destOrd="0" presId="urn:microsoft.com/office/officeart/2005/8/layout/list1"/>
    <dgm:cxn modelId="{796DBB4C-C6D1-4FD4-B41F-8EFBF1367A71}" srcId="{29093FA5-4580-42D2-820C-60EBDD10EDC5}" destId="{FC8F297A-457E-4C75-8B48-969B90C85ED3}" srcOrd="0" destOrd="0" parTransId="{5C471C08-9567-4C29-BB5A-3EA848BBCDFB}" sibTransId="{716BAB94-47DE-4A55-8454-49811AC6523C}"/>
    <dgm:cxn modelId="{9B4EF41C-EFFC-4245-9AD8-0CBD3EB2535F}" type="presOf" srcId="{C219393F-E1F1-42DC-84F6-78646F77338B}" destId="{8A668C6E-DA63-4895-8BB7-FDC46792E0EB}" srcOrd="1" destOrd="0" presId="urn:microsoft.com/office/officeart/2005/8/layout/list1"/>
    <dgm:cxn modelId="{A2D66F30-EE35-49F5-BE7A-A9B987C0E702}" type="presOf" srcId="{FC8F297A-457E-4C75-8B48-969B90C85ED3}" destId="{042617F4-65EB-404D-B11B-454DCFB8208E}" srcOrd="0" destOrd="0" presId="urn:microsoft.com/office/officeart/2005/8/layout/list1"/>
    <dgm:cxn modelId="{04493608-9A01-41B8-A343-2AFD85F1A201}" type="presOf" srcId="{A0C689F5-DBCB-43C7-8040-561DF2709309}" destId="{5AEC9E4B-8996-4DE3-A5E4-2D8DC5FEE5A6}" srcOrd="0" destOrd="0" presId="urn:microsoft.com/office/officeart/2005/8/layout/list1"/>
    <dgm:cxn modelId="{B9C619A8-BFC1-476F-934E-1C43EA8DDD0C}" srcId="{FC8F297A-457E-4C75-8B48-969B90C85ED3}" destId="{2F90BE1D-9433-48F9-BD6E-BE677FA756DE}" srcOrd="1" destOrd="0" parTransId="{A6906D0F-7FFF-4689-8A08-62F5DC71FB2C}" sibTransId="{16D7D806-B482-49B0-A223-8145A429DAF5}"/>
    <dgm:cxn modelId="{5E4C14DC-84BF-4B15-8F52-890AC312C58F}" srcId="{A84AA2BB-E2BA-4EF3-B8A6-066016F8B5A3}" destId="{29093FA5-4580-42D2-820C-60EBDD10EDC5}" srcOrd="1" destOrd="0" parTransId="{2805E4A9-5318-4D75-87BB-F8E690F3E10E}" sibTransId="{AB0932BB-DCEB-4FEE-830B-F131DEFDEC5F}"/>
    <dgm:cxn modelId="{7949B2CE-26C2-45D2-9E86-94746D4E0965}" type="presOf" srcId="{2F90BE1D-9433-48F9-BD6E-BE677FA756DE}" destId="{042617F4-65EB-404D-B11B-454DCFB8208E}" srcOrd="0" destOrd="2" presId="urn:microsoft.com/office/officeart/2005/8/layout/list1"/>
    <dgm:cxn modelId="{6F46F15D-66E5-4194-AAAB-F381238D1E24}" srcId="{C219393F-E1F1-42DC-84F6-78646F77338B}" destId="{A0C689F5-DBCB-43C7-8040-561DF2709309}" srcOrd="0" destOrd="0" parTransId="{60629A95-7C0A-4082-8FFF-A72431D901FE}" sibTransId="{DD0617EA-63DB-4587-9E5A-D9E1892CE89E}"/>
    <dgm:cxn modelId="{D8F41E24-0400-4C13-B9C8-3DB5F5AB1368}" type="presOf" srcId="{29093FA5-4580-42D2-820C-60EBDD10EDC5}" destId="{48BAE215-3F05-4AC8-A041-FE12BABA985B}" srcOrd="0" destOrd="0" presId="urn:microsoft.com/office/officeart/2005/8/layout/list1"/>
    <dgm:cxn modelId="{954A77B5-7BCF-4F53-BB26-D2C4625CB8FE}" type="presParOf" srcId="{E9789E82-2F81-4B46-BC6B-0B127755096C}" destId="{B08C64B9-9FDC-417E-8A44-AECA88F43536}" srcOrd="0" destOrd="0" presId="urn:microsoft.com/office/officeart/2005/8/layout/list1"/>
    <dgm:cxn modelId="{5018420A-94C4-42EE-A53E-9A19F5590F7C}" type="presParOf" srcId="{B08C64B9-9FDC-417E-8A44-AECA88F43536}" destId="{F1B188CD-F65F-4684-876A-AADD5691AB84}" srcOrd="0" destOrd="0" presId="urn:microsoft.com/office/officeart/2005/8/layout/list1"/>
    <dgm:cxn modelId="{B458DF59-AFA0-45DA-9D02-FE6C74B327BF}" type="presParOf" srcId="{B08C64B9-9FDC-417E-8A44-AECA88F43536}" destId="{8A668C6E-DA63-4895-8BB7-FDC46792E0EB}" srcOrd="1" destOrd="0" presId="urn:microsoft.com/office/officeart/2005/8/layout/list1"/>
    <dgm:cxn modelId="{570B6506-5EF8-473E-B849-92402F531BE8}" type="presParOf" srcId="{E9789E82-2F81-4B46-BC6B-0B127755096C}" destId="{F87D4A56-930B-4EE9-A231-4CC284C0A793}" srcOrd="1" destOrd="0" presId="urn:microsoft.com/office/officeart/2005/8/layout/list1"/>
    <dgm:cxn modelId="{EE0C505D-8EA7-4FF5-A6B0-E091733F1BBB}" type="presParOf" srcId="{E9789E82-2F81-4B46-BC6B-0B127755096C}" destId="{5AEC9E4B-8996-4DE3-A5E4-2D8DC5FEE5A6}" srcOrd="2" destOrd="0" presId="urn:microsoft.com/office/officeart/2005/8/layout/list1"/>
    <dgm:cxn modelId="{99D63627-8DE2-4000-91AA-38D4A0C4CE46}" type="presParOf" srcId="{E9789E82-2F81-4B46-BC6B-0B127755096C}" destId="{7540B6A3-6DB0-4DEF-9D9E-CB3991F67ADB}" srcOrd="3" destOrd="0" presId="urn:microsoft.com/office/officeart/2005/8/layout/list1"/>
    <dgm:cxn modelId="{817BBE10-949F-4459-9727-5BE1D6A49F1A}" type="presParOf" srcId="{E9789E82-2F81-4B46-BC6B-0B127755096C}" destId="{6455EE86-B83B-41EC-8774-3F818ABF5391}" srcOrd="4" destOrd="0" presId="urn:microsoft.com/office/officeart/2005/8/layout/list1"/>
    <dgm:cxn modelId="{723ED4AE-FC34-4454-8AD6-A62CC7E281DB}" type="presParOf" srcId="{6455EE86-B83B-41EC-8774-3F818ABF5391}" destId="{48BAE215-3F05-4AC8-A041-FE12BABA985B}" srcOrd="0" destOrd="0" presId="urn:microsoft.com/office/officeart/2005/8/layout/list1"/>
    <dgm:cxn modelId="{53F7C05C-8FE0-41B8-AB10-96EAC6B4DFFC}" type="presParOf" srcId="{6455EE86-B83B-41EC-8774-3F818ABF5391}" destId="{9D236A35-0A1B-4F7C-8309-373D45DC711C}" srcOrd="1" destOrd="0" presId="urn:microsoft.com/office/officeart/2005/8/layout/list1"/>
    <dgm:cxn modelId="{057F2373-73DC-40B1-9129-61F63EBFE845}" type="presParOf" srcId="{E9789E82-2F81-4B46-BC6B-0B127755096C}" destId="{C5D3DACD-52B6-4E80-9AD3-AA85A2348D58}" srcOrd="5" destOrd="0" presId="urn:microsoft.com/office/officeart/2005/8/layout/list1"/>
    <dgm:cxn modelId="{AA3B71D5-1020-4B04-8127-B468429DCCA4}" type="presParOf" srcId="{E9789E82-2F81-4B46-BC6B-0B127755096C}" destId="{042617F4-65EB-404D-B11B-454DCFB8208E}"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E344A8-548D-47F7-BD37-1CB60057CC69}"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fr-BE"/>
        </a:p>
      </dgm:t>
    </dgm:pt>
    <dgm:pt modelId="{069C3CDD-8E0D-4A3F-B90D-2DFAEA5CD714}">
      <dgm:prSet phldrT="[Texte]">
        <dgm:style>
          <a:lnRef idx="0">
            <a:schemeClr val="accent5"/>
          </a:lnRef>
          <a:fillRef idx="3">
            <a:schemeClr val="accent5"/>
          </a:fillRef>
          <a:effectRef idx="3">
            <a:schemeClr val="accent5"/>
          </a:effectRef>
          <a:fontRef idx="minor">
            <a:schemeClr val="lt1"/>
          </a:fontRef>
        </dgm:style>
      </dgm:prSet>
      <dgm:spPr>
        <a:gradFill flip="none" rotWithShape="0">
          <a:gsLst>
            <a:gs pos="0">
              <a:schemeClr val="accent5">
                <a:shade val="51000"/>
                <a:satMod val="130000"/>
              </a:schemeClr>
            </a:gs>
            <a:gs pos="80000">
              <a:schemeClr val="accent5">
                <a:shade val="93000"/>
                <a:satMod val="130000"/>
              </a:schemeClr>
            </a:gs>
            <a:gs pos="100000">
              <a:schemeClr val="accent5">
                <a:shade val="94000"/>
                <a:satMod val="135000"/>
              </a:schemeClr>
            </a:gs>
          </a:gsLst>
          <a:path path="circle">
            <a:fillToRect l="100000" b="100000"/>
          </a:path>
          <a:tileRect t="-100000" r="-100000"/>
        </a:gradFill>
      </dgm:spPr>
      <dgm:t>
        <a:bodyPr/>
        <a:lstStyle/>
        <a:p>
          <a:r>
            <a:rPr lang="fr-BE" b="1" dirty="0" smtClean="0">
              <a:solidFill>
                <a:schemeClr val="bg1"/>
              </a:solidFill>
            </a:rPr>
            <a:t>Retenir le précompte professionnel sur la rémunération</a:t>
          </a:r>
          <a:endParaRPr lang="fr-BE" b="1" dirty="0">
            <a:solidFill>
              <a:schemeClr val="bg1"/>
            </a:solidFill>
          </a:endParaRPr>
        </a:p>
      </dgm:t>
    </dgm:pt>
    <dgm:pt modelId="{14D54A18-C2FD-4D1A-90AA-D6950381E46C}" type="parTrans" cxnId="{AC4C96F9-6949-4A90-945F-026CA339BB3D}">
      <dgm:prSet/>
      <dgm:spPr/>
      <dgm:t>
        <a:bodyPr/>
        <a:lstStyle/>
        <a:p>
          <a:endParaRPr lang="fr-BE"/>
        </a:p>
      </dgm:t>
    </dgm:pt>
    <dgm:pt modelId="{75AA6F90-14E8-4C63-87CE-491F3FA455BC}" type="sibTrans" cxnId="{AC4C96F9-6949-4A90-945F-026CA339BB3D}">
      <dgm:prSet/>
      <dgm:spPr/>
      <dgm:t>
        <a:bodyPr/>
        <a:lstStyle/>
        <a:p>
          <a:endParaRPr lang="fr-BE"/>
        </a:p>
      </dgm:t>
    </dgm:pt>
    <dgm:pt modelId="{9488E240-3647-42A0-B071-B492273BB483}">
      <dgm:prSet phldrT="[Texte]">
        <dgm:style>
          <a:lnRef idx="0">
            <a:schemeClr val="accent3"/>
          </a:lnRef>
          <a:fillRef idx="3">
            <a:schemeClr val="accent3"/>
          </a:fillRef>
          <a:effectRef idx="3">
            <a:schemeClr val="accent3"/>
          </a:effectRef>
          <a:fontRef idx="minor">
            <a:schemeClr val="lt1"/>
          </a:fontRef>
        </dgm:style>
      </dgm:prSet>
      <dgm:spPr>
        <a:gradFill flip="none" rotWithShape="0">
          <a:gsLst>
            <a:gs pos="0">
              <a:schemeClr val="accent3">
                <a:shade val="51000"/>
                <a:satMod val="130000"/>
              </a:schemeClr>
            </a:gs>
            <a:gs pos="80000">
              <a:schemeClr val="accent3">
                <a:shade val="93000"/>
                <a:satMod val="130000"/>
              </a:schemeClr>
            </a:gs>
            <a:gs pos="100000">
              <a:schemeClr val="accent3">
                <a:shade val="94000"/>
                <a:satMod val="135000"/>
              </a:schemeClr>
            </a:gs>
          </a:gsLst>
          <a:path path="circle">
            <a:fillToRect l="100000" b="100000"/>
          </a:path>
          <a:tileRect t="-100000" r="-100000"/>
        </a:gradFill>
      </dgm:spPr>
      <dgm:t>
        <a:bodyPr/>
        <a:lstStyle/>
        <a:p>
          <a:r>
            <a:rPr lang="fr-BE" b="1" dirty="0" smtClean="0">
              <a:solidFill>
                <a:schemeClr val="bg1"/>
              </a:solidFill>
            </a:rPr>
            <a:t>Introduire une déclaration au précompte professionnel </a:t>
          </a:r>
          <a:endParaRPr lang="fr-BE" b="1" dirty="0">
            <a:solidFill>
              <a:schemeClr val="bg1"/>
            </a:solidFill>
          </a:endParaRPr>
        </a:p>
      </dgm:t>
    </dgm:pt>
    <dgm:pt modelId="{59B22946-5C09-4C4E-87BA-C8000BB3E6DD}" type="parTrans" cxnId="{16D366F8-8A6C-4CE5-A9D8-1BB1F742B242}">
      <dgm:prSet/>
      <dgm:spPr/>
      <dgm:t>
        <a:bodyPr/>
        <a:lstStyle/>
        <a:p>
          <a:endParaRPr lang="fr-BE"/>
        </a:p>
      </dgm:t>
    </dgm:pt>
    <dgm:pt modelId="{8CC6EF20-AC57-44D1-A270-F16789C9BA96}" type="sibTrans" cxnId="{16D366F8-8A6C-4CE5-A9D8-1BB1F742B242}">
      <dgm:prSet/>
      <dgm:spPr/>
      <dgm:t>
        <a:bodyPr/>
        <a:lstStyle/>
        <a:p>
          <a:endParaRPr lang="fr-BE"/>
        </a:p>
      </dgm:t>
    </dgm:pt>
    <dgm:pt modelId="{2BF47FDD-A9F5-4CF2-BE91-B5B930A6BC2C}">
      <dgm:prSet phldrT="[Texte]">
        <dgm:style>
          <a:lnRef idx="0">
            <a:schemeClr val="accent2"/>
          </a:lnRef>
          <a:fillRef idx="3">
            <a:schemeClr val="accent2"/>
          </a:fillRef>
          <a:effectRef idx="3">
            <a:schemeClr val="accent2"/>
          </a:effectRef>
          <a:fontRef idx="minor">
            <a:schemeClr val="lt1"/>
          </a:fontRef>
        </dgm:style>
      </dgm:prSet>
      <dgm:spPr>
        <a:gradFill flip="none" rotWithShape="0">
          <a:gsLst>
            <a:gs pos="0">
              <a:schemeClr val="accent2">
                <a:shade val="51000"/>
                <a:satMod val="130000"/>
              </a:schemeClr>
            </a:gs>
            <a:gs pos="80000">
              <a:schemeClr val="accent2">
                <a:shade val="93000"/>
                <a:satMod val="130000"/>
              </a:schemeClr>
            </a:gs>
            <a:gs pos="100000">
              <a:schemeClr val="accent2">
                <a:shade val="94000"/>
                <a:satMod val="135000"/>
              </a:schemeClr>
            </a:gs>
          </a:gsLst>
          <a:path path="circle">
            <a:fillToRect l="100000" b="100000"/>
          </a:path>
          <a:tileRect t="-100000" r="-100000"/>
        </a:gradFill>
      </dgm:spPr>
      <dgm:t>
        <a:bodyPr/>
        <a:lstStyle/>
        <a:p>
          <a:r>
            <a:rPr lang="fr-BE" b="1" dirty="0" smtClean="0">
              <a:solidFill>
                <a:schemeClr val="bg1"/>
              </a:solidFill>
            </a:rPr>
            <a:t>Verser le montant du précompte professionnel</a:t>
          </a:r>
          <a:endParaRPr lang="fr-BE" b="1" dirty="0">
            <a:solidFill>
              <a:schemeClr val="bg1"/>
            </a:solidFill>
          </a:endParaRPr>
        </a:p>
      </dgm:t>
    </dgm:pt>
    <dgm:pt modelId="{99208749-D199-4B7F-B960-5D334E6896AD}" type="parTrans" cxnId="{81056E7E-054D-4B7D-A00E-BFF6941D83AB}">
      <dgm:prSet/>
      <dgm:spPr/>
      <dgm:t>
        <a:bodyPr/>
        <a:lstStyle/>
        <a:p>
          <a:endParaRPr lang="fr-BE"/>
        </a:p>
      </dgm:t>
    </dgm:pt>
    <dgm:pt modelId="{7B5013B2-B0D3-4554-B381-AC954A40849B}" type="sibTrans" cxnId="{81056E7E-054D-4B7D-A00E-BFF6941D83AB}">
      <dgm:prSet/>
      <dgm:spPr/>
      <dgm:t>
        <a:bodyPr/>
        <a:lstStyle/>
        <a:p>
          <a:endParaRPr lang="fr-BE"/>
        </a:p>
      </dgm:t>
    </dgm:pt>
    <dgm:pt modelId="{0D9304FA-5358-4BF8-B03B-6A1BE5F99023}">
      <dgm:prSet phldrT="[Texte]">
        <dgm:style>
          <a:lnRef idx="0">
            <a:schemeClr val="accent6"/>
          </a:lnRef>
          <a:fillRef idx="3">
            <a:schemeClr val="accent6"/>
          </a:fillRef>
          <a:effectRef idx="3">
            <a:schemeClr val="accent6"/>
          </a:effectRef>
          <a:fontRef idx="minor">
            <a:schemeClr val="lt1"/>
          </a:fontRef>
        </dgm:style>
      </dgm:prSet>
      <dgm:spPr>
        <a:gradFill flip="none" rotWithShape="0">
          <a:gsLst>
            <a:gs pos="0">
              <a:schemeClr val="accent6">
                <a:shade val="51000"/>
                <a:satMod val="130000"/>
              </a:schemeClr>
            </a:gs>
            <a:gs pos="80000">
              <a:schemeClr val="accent6">
                <a:shade val="93000"/>
                <a:satMod val="130000"/>
              </a:schemeClr>
            </a:gs>
            <a:gs pos="100000">
              <a:schemeClr val="accent6">
                <a:shade val="94000"/>
                <a:satMod val="135000"/>
              </a:schemeClr>
            </a:gs>
          </a:gsLst>
          <a:path path="circle">
            <a:fillToRect l="100000" b="100000"/>
          </a:path>
          <a:tileRect t="-100000" r="-100000"/>
        </a:gradFill>
      </dgm:spPr>
      <dgm:t>
        <a:bodyPr/>
        <a:lstStyle/>
        <a:p>
          <a:r>
            <a:rPr lang="fr-BE" b="1" dirty="0" smtClean="0">
              <a:solidFill>
                <a:schemeClr val="bg1"/>
              </a:solidFill>
            </a:rPr>
            <a:t>Etablir les fiches fiscales</a:t>
          </a:r>
          <a:endParaRPr lang="fr-BE" b="1" dirty="0">
            <a:solidFill>
              <a:schemeClr val="bg1"/>
            </a:solidFill>
          </a:endParaRPr>
        </a:p>
      </dgm:t>
    </dgm:pt>
    <dgm:pt modelId="{69E1EA35-4297-4844-98A6-F4D1C1E534A8}" type="parTrans" cxnId="{ED4B098F-AA4C-49F8-AF90-58FB9E608B46}">
      <dgm:prSet/>
      <dgm:spPr/>
      <dgm:t>
        <a:bodyPr/>
        <a:lstStyle/>
        <a:p>
          <a:endParaRPr lang="fr-BE"/>
        </a:p>
      </dgm:t>
    </dgm:pt>
    <dgm:pt modelId="{AABCEC85-0432-4052-A93C-A7B5B1CEB4F3}" type="sibTrans" cxnId="{ED4B098F-AA4C-49F8-AF90-58FB9E608B46}">
      <dgm:prSet/>
      <dgm:spPr/>
      <dgm:t>
        <a:bodyPr/>
        <a:lstStyle/>
        <a:p>
          <a:endParaRPr lang="fr-BE"/>
        </a:p>
      </dgm:t>
    </dgm:pt>
    <dgm:pt modelId="{F45457C8-9D0F-4467-983A-B461940EB064}" type="pres">
      <dgm:prSet presAssocID="{BDE344A8-548D-47F7-BD37-1CB60057CC69}" presName="Name0" presStyleCnt="0">
        <dgm:presLayoutVars>
          <dgm:chMax val="7"/>
          <dgm:chPref val="7"/>
          <dgm:dir/>
        </dgm:presLayoutVars>
      </dgm:prSet>
      <dgm:spPr/>
      <dgm:t>
        <a:bodyPr/>
        <a:lstStyle/>
        <a:p>
          <a:endParaRPr lang="fr-BE"/>
        </a:p>
      </dgm:t>
    </dgm:pt>
    <dgm:pt modelId="{E5B118D1-86BC-4C9F-8828-B54C3E684E92}" type="pres">
      <dgm:prSet presAssocID="{BDE344A8-548D-47F7-BD37-1CB60057CC69}" presName="Name1" presStyleCnt="0"/>
      <dgm:spPr/>
    </dgm:pt>
    <dgm:pt modelId="{708D4901-D53D-4941-89D0-CBE2C165CCBB}" type="pres">
      <dgm:prSet presAssocID="{BDE344A8-548D-47F7-BD37-1CB60057CC69}" presName="cycle" presStyleCnt="0"/>
      <dgm:spPr/>
    </dgm:pt>
    <dgm:pt modelId="{CEC193FF-A9E9-463F-9083-3ADD2862234B}" type="pres">
      <dgm:prSet presAssocID="{BDE344A8-548D-47F7-BD37-1CB60057CC69}" presName="srcNode" presStyleLbl="node1" presStyleIdx="0" presStyleCnt="4"/>
      <dgm:spPr/>
    </dgm:pt>
    <dgm:pt modelId="{DD8DBF62-1194-481C-9C48-1DAD2DB36B52}" type="pres">
      <dgm:prSet presAssocID="{BDE344A8-548D-47F7-BD37-1CB60057CC69}" presName="conn" presStyleLbl="parChTrans1D2" presStyleIdx="0" presStyleCnt="1"/>
      <dgm:spPr/>
      <dgm:t>
        <a:bodyPr/>
        <a:lstStyle/>
        <a:p>
          <a:endParaRPr lang="fr-BE"/>
        </a:p>
      </dgm:t>
    </dgm:pt>
    <dgm:pt modelId="{BB786BDF-574C-43FF-AD6E-386D4C913CC9}" type="pres">
      <dgm:prSet presAssocID="{BDE344A8-548D-47F7-BD37-1CB60057CC69}" presName="extraNode" presStyleLbl="node1" presStyleIdx="0" presStyleCnt="4"/>
      <dgm:spPr/>
    </dgm:pt>
    <dgm:pt modelId="{39499286-DC80-44CE-89FE-B6C9D4DA8389}" type="pres">
      <dgm:prSet presAssocID="{BDE344A8-548D-47F7-BD37-1CB60057CC69}" presName="dstNode" presStyleLbl="node1" presStyleIdx="0" presStyleCnt="4"/>
      <dgm:spPr/>
    </dgm:pt>
    <dgm:pt modelId="{132D17DE-F9CC-4EA3-9D00-B9DBE2E93116}" type="pres">
      <dgm:prSet presAssocID="{069C3CDD-8E0D-4A3F-B90D-2DFAEA5CD714}" presName="text_1" presStyleLbl="node1" presStyleIdx="0" presStyleCnt="4">
        <dgm:presLayoutVars>
          <dgm:bulletEnabled val="1"/>
        </dgm:presLayoutVars>
      </dgm:prSet>
      <dgm:spPr/>
      <dgm:t>
        <a:bodyPr/>
        <a:lstStyle/>
        <a:p>
          <a:endParaRPr lang="fr-BE"/>
        </a:p>
      </dgm:t>
    </dgm:pt>
    <dgm:pt modelId="{B4671199-0A06-4928-92AB-2F3513C140FE}" type="pres">
      <dgm:prSet presAssocID="{069C3CDD-8E0D-4A3F-B90D-2DFAEA5CD714}" presName="accent_1" presStyleCnt="0"/>
      <dgm:spPr/>
    </dgm:pt>
    <dgm:pt modelId="{EF966D46-6596-4DCF-BADB-6ED90156126F}" type="pres">
      <dgm:prSet presAssocID="{069C3CDD-8E0D-4A3F-B90D-2DFAEA5CD714}" presName="accentRepeatNode" presStyleLbl="solidFgAcc1" presStyleIdx="0" presStyleCnt="4"/>
      <dgm:spPr/>
    </dgm:pt>
    <dgm:pt modelId="{A03B4BE4-A541-4E23-B2BE-840F81614DA4}" type="pres">
      <dgm:prSet presAssocID="{9488E240-3647-42A0-B071-B492273BB483}" presName="text_2" presStyleLbl="node1" presStyleIdx="1" presStyleCnt="4">
        <dgm:presLayoutVars>
          <dgm:bulletEnabled val="1"/>
        </dgm:presLayoutVars>
      </dgm:prSet>
      <dgm:spPr/>
      <dgm:t>
        <a:bodyPr/>
        <a:lstStyle/>
        <a:p>
          <a:endParaRPr lang="fr-BE"/>
        </a:p>
      </dgm:t>
    </dgm:pt>
    <dgm:pt modelId="{C325BFEB-C2DC-4331-BAC8-BF684F419848}" type="pres">
      <dgm:prSet presAssocID="{9488E240-3647-42A0-B071-B492273BB483}" presName="accent_2" presStyleCnt="0"/>
      <dgm:spPr/>
    </dgm:pt>
    <dgm:pt modelId="{29698D4A-FC8E-431E-A930-984CA1CC0356}" type="pres">
      <dgm:prSet presAssocID="{9488E240-3647-42A0-B071-B492273BB483}" presName="accentRepeatNode" presStyleLbl="solidFgAcc1" presStyleIdx="1" presStyleCnt="4"/>
      <dgm:spPr/>
    </dgm:pt>
    <dgm:pt modelId="{2805DEE7-713D-4D63-890C-A7F02FEE686B}" type="pres">
      <dgm:prSet presAssocID="{2BF47FDD-A9F5-4CF2-BE91-B5B930A6BC2C}" presName="text_3" presStyleLbl="node1" presStyleIdx="2" presStyleCnt="4">
        <dgm:presLayoutVars>
          <dgm:bulletEnabled val="1"/>
        </dgm:presLayoutVars>
      </dgm:prSet>
      <dgm:spPr/>
      <dgm:t>
        <a:bodyPr/>
        <a:lstStyle/>
        <a:p>
          <a:endParaRPr lang="fr-BE"/>
        </a:p>
      </dgm:t>
    </dgm:pt>
    <dgm:pt modelId="{E900B859-E9D3-40A1-99C9-315D700B79E3}" type="pres">
      <dgm:prSet presAssocID="{2BF47FDD-A9F5-4CF2-BE91-B5B930A6BC2C}" presName="accent_3" presStyleCnt="0"/>
      <dgm:spPr/>
    </dgm:pt>
    <dgm:pt modelId="{CF257240-91CA-4879-90C6-7C74A883DB0B}" type="pres">
      <dgm:prSet presAssocID="{2BF47FDD-A9F5-4CF2-BE91-B5B930A6BC2C}" presName="accentRepeatNode" presStyleLbl="solidFgAcc1" presStyleIdx="2" presStyleCnt="4"/>
      <dgm:spPr/>
    </dgm:pt>
    <dgm:pt modelId="{86DF72D0-65FB-4E6C-B4C0-FC579CEF69E0}" type="pres">
      <dgm:prSet presAssocID="{0D9304FA-5358-4BF8-B03B-6A1BE5F99023}" presName="text_4" presStyleLbl="node1" presStyleIdx="3" presStyleCnt="4">
        <dgm:presLayoutVars>
          <dgm:bulletEnabled val="1"/>
        </dgm:presLayoutVars>
      </dgm:prSet>
      <dgm:spPr/>
      <dgm:t>
        <a:bodyPr/>
        <a:lstStyle/>
        <a:p>
          <a:endParaRPr lang="fr-BE"/>
        </a:p>
      </dgm:t>
    </dgm:pt>
    <dgm:pt modelId="{53B5CD80-9071-4027-BE72-98680DDB3771}" type="pres">
      <dgm:prSet presAssocID="{0D9304FA-5358-4BF8-B03B-6A1BE5F99023}" presName="accent_4" presStyleCnt="0"/>
      <dgm:spPr/>
    </dgm:pt>
    <dgm:pt modelId="{E9221FF2-5DE1-4B2F-A70C-45677137D3D9}" type="pres">
      <dgm:prSet presAssocID="{0D9304FA-5358-4BF8-B03B-6A1BE5F99023}" presName="accentRepeatNode" presStyleLbl="solidFgAcc1" presStyleIdx="3" presStyleCnt="4"/>
      <dgm:spPr/>
    </dgm:pt>
  </dgm:ptLst>
  <dgm:cxnLst>
    <dgm:cxn modelId="{3F69DFC0-02B2-4B02-BA88-E785B6195D9D}" type="presOf" srcId="{2BF47FDD-A9F5-4CF2-BE91-B5B930A6BC2C}" destId="{2805DEE7-713D-4D63-890C-A7F02FEE686B}" srcOrd="0" destOrd="0" presId="urn:microsoft.com/office/officeart/2008/layout/VerticalCurvedList"/>
    <dgm:cxn modelId="{81056E7E-054D-4B7D-A00E-BFF6941D83AB}" srcId="{BDE344A8-548D-47F7-BD37-1CB60057CC69}" destId="{2BF47FDD-A9F5-4CF2-BE91-B5B930A6BC2C}" srcOrd="2" destOrd="0" parTransId="{99208749-D199-4B7F-B960-5D334E6896AD}" sibTransId="{7B5013B2-B0D3-4554-B381-AC954A40849B}"/>
    <dgm:cxn modelId="{56D48855-0CAE-4018-99C4-37AED19B321D}" type="presOf" srcId="{0D9304FA-5358-4BF8-B03B-6A1BE5F99023}" destId="{86DF72D0-65FB-4E6C-B4C0-FC579CEF69E0}" srcOrd="0" destOrd="0" presId="urn:microsoft.com/office/officeart/2008/layout/VerticalCurvedList"/>
    <dgm:cxn modelId="{A3008ADF-51DD-4AE9-8D85-905C5B00B999}" type="presOf" srcId="{BDE344A8-548D-47F7-BD37-1CB60057CC69}" destId="{F45457C8-9D0F-4467-983A-B461940EB064}" srcOrd="0" destOrd="0" presId="urn:microsoft.com/office/officeart/2008/layout/VerticalCurvedList"/>
    <dgm:cxn modelId="{D3D4504D-D1E1-430D-AE92-B898F30C84E2}" type="presOf" srcId="{9488E240-3647-42A0-B071-B492273BB483}" destId="{A03B4BE4-A541-4E23-B2BE-840F81614DA4}" srcOrd="0" destOrd="0" presId="urn:microsoft.com/office/officeart/2008/layout/VerticalCurvedList"/>
    <dgm:cxn modelId="{16D366F8-8A6C-4CE5-A9D8-1BB1F742B242}" srcId="{BDE344A8-548D-47F7-BD37-1CB60057CC69}" destId="{9488E240-3647-42A0-B071-B492273BB483}" srcOrd="1" destOrd="0" parTransId="{59B22946-5C09-4C4E-87BA-C8000BB3E6DD}" sibTransId="{8CC6EF20-AC57-44D1-A270-F16789C9BA96}"/>
    <dgm:cxn modelId="{BB9AE219-969B-4791-A2D1-0978EE8BACA9}" type="presOf" srcId="{069C3CDD-8E0D-4A3F-B90D-2DFAEA5CD714}" destId="{132D17DE-F9CC-4EA3-9D00-B9DBE2E93116}" srcOrd="0" destOrd="0" presId="urn:microsoft.com/office/officeart/2008/layout/VerticalCurvedList"/>
    <dgm:cxn modelId="{ED4B098F-AA4C-49F8-AF90-58FB9E608B46}" srcId="{BDE344A8-548D-47F7-BD37-1CB60057CC69}" destId="{0D9304FA-5358-4BF8-B03B-6A1BE5F99023}" srcOrd="3" destOrd="0" parTransId="{69E1EA35-4297-4844-98A6-F4D1C1E534A8}" sibTransId="{AABCEC85-0432-4052-A93C-A7B5B1CEB4F3}"/>
    <dgm:cxn modelId="{43577D2E-0DFB-4657-8A53-49D4BD43E3B0}" type="presOf" srcId="{75AA6F90-14E8-4C63-87CE-491F3FA455BC}" destId="{DD8DBF62-1194-481C-9C48-1DAD2DB36B52}" srcOrd="0" destOrd="0" presId="urn:microsoft.com/office/officeart/2008/layout/VerticalCurvedList"/>
    <dgm:cxn modelId="{AC4C96F9-6949-4A90-945F-026CA339BB3D}" srcId="{BDE344A8-548D-47F7-BD37-1CB60057CC69}" destId="{069C3CDD-8E0D-4A3F-B90D-2DFAEA5CD714}" srcOrd="0" destOrd="0" parTransId="{14D54A18-C2FD-4D1A-90AA-D6950381E46C}" sibTransId="{75AA6F90-14E8-4C63-87CE-491F3FA455BC}"/>
    <dgm:cxn modelId="{56F732A5-7FEE-4801-8101-814C54E37C48}" type="presParOf" srcId="{F45457C8-9D0F-4467-983A-B461940EB064}" destId="{E5B118D1-86BC-4C9F-8828-B54C3E684E92}" srcOrd="0" destOrd="0" presId="urn:microsoft.com/office/officeart/2008/layout/VerticalCurvedList"/>
    <dgm:cxn modelId="{AEB52EE3-F8E0-45BC-9493-C08C2DF58F1B}" type="presParOf" srcId="{E5B118D1-86BC-4C9F-8828-B54C3E684E92}" destId="{708D4901-D53D-4941-89D0-CBE2C165CCBB}" srcOrd="0" destOrd="0" presId="urn:microsoft.com/office/officeart/2008/layout/VerticalCurvedList"/>
    <dgm:cxn modelId="{B997BC12-F985-472D-B2D3-EDA4A6BE90B6}" type="presParOf" srcId="{708D4901-D53D-4941-89D0-CBE2C165CCBB}" destId="{CEC193FF-A9E9-463F-9083-3ADD2862234B}" srcOrd="0" destOrd="0" presId="urn:microsoft.com/office/officeart/2008/layout/VerticalCurvedList"/>
    <dgm:cxn modelId="{6EA73C26-BB6D-4260-B60D-9F30BE454BCE}" type="presParOf" srcId="{708D4901-D53D-4941-89D0-CBE2C165CCBB}" destId="{DD8DBF62-1194-481C-9C48-1DAD2DB36B52}" srcOrd="1" destOrd="0" presId="urn:microsoft.com/office/officeart/2008/layout/VerticalCurvedList"/>
    <dgm:cxn modelId="{292638F5-C101-4A49-BE90-60C6E9F66F0C}" type="presParOf" srcId="{708D4901-D53D-4941-89D0-CBE2C165CCBB}" destId="{BB786BDF-574C-43FF-AD6E-386D4C913CC9}" srcOrd="2" destOrd="0" presId="urn:microsoft.com/office/officeart/2008/layout/VerticalCurvedList"/>
    <dgm:cxn modelId="{FBF05934-7AAE-4D16-BB42-9A020E79F7B7}" type="presParOf" srcId="{708D4901-D53D-4941-89D0-CBE2C165CCBB}" destId="{39499286-DC80-44CE-89FE-B6C9D4DA8389}" srcOrd="3" destOrd="0" presId="urn:microsoft.com/office/officeart/2008/layout/VerticalCurvedList"/>
    <dgm:cxn modelId="{AA3C87C0-0EF5-41B1-89EB-E458225BA01F}" type="presParOf" srcId="{E5B118D1-86BC-4C9F-8828-B54C3E684E92}" destId="{132D17DE-F9CC-4EA3-9D00-B9DBE2E93116}" srcOrd="1" destOrd="0" presId="urn:microsoft.com/office/officeart/2008/layout/VerticalCurvedList"/>
    <dgm:cxn modelId="{BFBB7431-AED1-48C3-B8EC-636BEA11FB45}" type="presParOf" srcId="{E5B118D1-86BC-4C9F-8828-B54C3E684E92}" destId="{B4671199-0A06-4928-92AB-2F3513C140FE}" srcOrd="2" destOrd="0" presId="urn:microsoft.com/office/officeart/2008/layout/VerticalCurvedList"/>
    <dgm:cxn modelId="{7F7A9E45-B248-45CE-A68C-E2D97A1AF175}" type="presParOf" srcId="{B4671199-0A06-4928-92AB-2F3513C140FE}" destId="{EF966D46-6596-4DCF-BADB-6ED90156126F}" srcOrd="0" destOrd="0" presId="urn:microsoft.com/office/officeart/2008/layout/VerticalCurvedList"/>
    <dgm:cxn modelId="{762A1221-23A8-434C-823F-317911CCDEA6}" type="presParOf" srcId="{E5B118D1-86BC-4C9F-8828-B54C3E684E92}" destId="{A03B4BE4-A541-4E23-B2BE-840F81614DA4}" srcOrd="3" destOrd="0" presId="urn:microsoft.com/office/officeart/2008/layout/VerticalCurvedList"/>
    <dgm:cxn modelId="{6F6EFA7C-1B84-41C4-8617-BFFBC07757C4}" type="presParOf" srcId="{E5B118D1-86BC-4C9F-8828-B54C3E684E92}" destId="{C325BFEB-C2DC-4331-BAC8-BF684F419848}" srcOrd="4" destOrd="0" presId="urn:microsoft.com/office/officeart/2008/layout/VerticalCurvedList"/>
    <dgm:cxn modelId="{B4D38D73-E7B9-437F-B3FC-272B4BA72499}" type="presParOf" srcId="{C325BFEB-C2DC-4331-BAC8-BF684F419848}" destId="{29698D4A-FC8E-431E-A930-984CA1CC0356}" srcOrd="0" destOrd="0" presId="urn:microsoft.com/office/officeart/2008/layout/VerticalCurvedList"/>
    <dgm:cxn modelId="{7D2BC2F4-EFD7-4E3B-8E57-FFD01D7A3EEB}" type="presParOf" srcId="{E5B118D1-86BC-4C9F-8828-B54C3E684E92}" destId="{2805DEE7-713D-4D63-890C-A7F02FEE686B}" srcOrd="5" destOrd="0" presId="urn:microsoft.com/office/officeart/2008/layout/VerticalCurvedList"/>
    <dgm:cxn modelId="{D87E2018-BF27-4A5E-811A-4E96EB7E3444}" type="presParOf" srcId="{E5B118D1-86BC-4C9F-8828-B54C3E684E92}" destId="{E900B859-E9D3-40A1-99C9-315D700B79E3}" srcOrd="6" destOrd="0" presId="urn:microsoft.com/office/officeart/2008/layout/VerticalCurvedList"/>
    <dgm:cxn modelId="{D15BF1CD-3E10-4BA9-A12E-75D33956A25D}" type="presParOf" srcId="{E900B859-E9D3-40A1-99C9-315D700B79E3}" destId="{CF257240-91CA-4879-90C6-7C74A883DB0B}" srcOrd="0" destOrd="0" presId="urn:microsoft.com/office/officeart/2008/layout/VerticalCurvedList"/>
    <dgm:cxn modelId="{9342D2C6-8825-4344-80BA-5A164E9F4EC9}" type="presParOf" srcId="{E5B118D1-86BC-4C9F-8828-B54C3E684E92}" destId="{86DF72D0-65FB-4E6C-B4C0-FC579CEF69E0}" srcOrd="7" destOrd="0" presId="urn:microsoft.com/office/officeart/2008/layout/VerticalCurvedList"/>
    <dgm:cxn modelId="{2E6E97BE-86B0-4EC7-86B5-3CA35DED92CF}" type="presParOf" srcId="{E5B118D1-86BC-4C9F-8828-B54C3E684E92}" destId="{53B5CD80-9071-4027-BE72-98680DDB3771}" srcOrd="8" destOrd="0" presId="urn:microsoft.com/office/officeart/2008/layout/VerticalCurvedList"/>
    <dgm:cxn modelId="{120C9F75-E848-484D-A56F-B1147E14EB05}" type="presParOf" srcId="{53B5CD80-9071-4027-BE72-98680DDB3771}" destId="{E9221FF2-5DE1-4B2F-A70C-45677137D3D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690B062-236E-48AB-B36E-3232E0B5869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4B0DA0DE-7363-4F3F-8A2F-D51CBE3EC994}">
      <dgm:prSet phldrT="[Texte]">
        <dgm:style>
          <a:lnRef idx="0">
            <a:schemeClr val="accent1"/>
          </a:lnRef>
          <a:fillRef idx="3">
            <a:schemeClr val="accent1"/>
          </a:fillRef>
          <a:effectRef idx="3">
            <a:schemeClr val="accent1"/>
          </a:effectRef>
          <a:fontRef idx="minor">
            <a:schemeClr val="lt1"/>
          </a:fontRef>
        </dgm:style>
      </dgm:prSet>
      <dgm:spPr/>
      <dgm:t>
        <a:bodyPr/>
        <a:lstStyle/>
        <a:p>
          <a:r>
            <a:rPr lang="fr-BE" dirty="0" smtClean="0"/>
            <a:t>Documents de base</a:t>
          </a:r>
          <a:endParaRPr lang="fr-BE" dirty="0"/>
        </a:p>
      </dgm:t>
    </dgm:pt>
    <dgm:pt modelId="{311CEE6B-8F19-49F7-849C-92D06F39644D}" type="parTrans" cxnId="{585725AC-0DBA-4C03-9065-60AB582E486D}">
      <dgm:prSet/>
      <dgm:spPr/>
      <dgm:t>
        <a:bodyPr/>
        <a:lstStyle/>
        <a:p>
          <a:endParaRPr lang="fr-BE"/>
        </a:p>
      </dgm:t>
    </dgm:pt>
    <dgm:pt modelId="{15890582-7471-4F52-859E-0CE3628C8785}" type="sibTrans" cxnId="{585725AC-0DBA-4C03-9065-60AB582E486D}">
      <dgm:prSet/>
      <dgm:spPr/>
      <dgm:t>
        <a:bodyPr/>
        <a:lstStyle/>
        <a:p>
          <a:endParaRPr lang="fr-BE"/>
        </a:p>
      </dgm:t>
    </dgm:pt>
    <dgm:pt modelId="{A9004CB6-4A04-49EE-ABE8-D45674AA0043}">
      <dgm:prSet phldrT="[Texte]">
        <dgm:style>
          <a:lnRef idx="0">
            <a:schemeClr val="accent1"/>
          </a:lnRef>
          <a:fillRef idx="3">
            <a:schemeClr val="accent1"/>
          </a:fillRef>
          <a:effectRef idx="3">
            <a:schemeClr val="accent1"/>
          </a:effectRef>
          <a:fontRef idx="minor">
            <a:schemeClr val="lt1"/>
          </a:fontRef>
        </dgm:style>
      </dgm:prSet>
      <dgm:spPr/>
      <dgm:t>
        <a:bodyPr/>
        <a:lstStyle/>
        <a:p>
          <a:r>
            <a:rPr lang="fr-BE" dirty="0" smtClean="0"/>
            <a:t>Où trouver la documentation ?</a:t>
          </a:r>
          <a:endParaRPr lang="fr-BE" dirty="0"/>
        </a:p>
      </dgm:t>
    </dgm:pt>
    <dgm:pt modelId="{3E4782FA-2E09-47F3-80EF-744381C3592B}" type="parTrans" cxnId="{B3042B71-6752-44F3-AB91-A6D6A94ACFA8}">
      <dgm:prSet/>
      <dgm:spPr/>
      <dgm:t>
        <a:bodyPr/>
        <a:lstStyle/>
        <a:p>
          <a:endParaRPr lang="fr-BE"/>
        </a:p>
      </dgm:t>
    </dgm:pt>
    <dgm:pt modelId="{13378C01-2587-409E-86F9-9D99ED09F726}" type="sibTrans" cxnId="{B3042B71-6752-44F3-AB91-A6D6A94ACFA8}">
      <dgm:prSet/>
      <dgm:spPr/>
      <dgm:t>
        <a:bodyPr/>
        <a:lstStyle/>
        <a:p>
          <a:endParaRPr lang="fr-BE"/>
        </a:p>
      </dgm:t>
    </dgm:pt>
    <dgm:pt modelId="{54718885-2FF1-4153-9380-AD02E37B8005}">
      <dgm:prSet/>
      <dgm:spPr/>
      <dgm:t>
        <a:bodyPr/>
        <a:lstStyle/>
        <a:p>
          <a:r>
            <a:rPr lang="fr-BE" dirty="0" smtClean="0"/>
            <a:t>L’annexe III à l’AR/CIR 92 :</a:t>
          </a:r>
          <a:endParaRPr lang="fr-BE" dirty="0"/>
        </a:p>
      </dgm:t>
    </dgm:pt>
    <dgm:pt modelId="{2BD29160-CC10-4D63-B587-9CB2E4A87380}" type="parTrans" cxnId="{17905BDF-5477-43CD-9BA0-54E4DE07101E}">
      <dgm:prSet/>
      <dgm:spPr/>
      <dgm:t>
        <a:bodyPr/>
        <a:lstStyle/>
        <a:p>
          <a:endParaRPr lang="fr-BE"/>
        </a:p>
      </dgm:t>
    </dgm:pt>
    <dgm:pt modelId="{803730B4-C0EB-4B8E-9740-72C86A56D5FF}" type="sibTrans" cxnId="{17905BDF-5477-43CD-9BA0-54E4DE07101E}">
      <dgm:prSet/>
      <dgm:spPr/>
      <dgm:t>
        <a:bodyPr/>
        <a:lstStyle/>
        <a:p>
          <a:endParaRPr lang="fr-BE"/>
        </a:p>
      </dgm:t>
    </dgm:pt>
    <dgm:pt modelId="{7203C3A2-1D28-49AD-9440-4E2D3431222B}">
      <dgm:prSet/>
      <dgm:spPr/>
      <dgm:t>
        <a:bodyPr/>
        <a:lstStyle/>
        <a:p>
          <a:r>
            <a:rPr lang="fr-BE" dirty="0" smtClean="0"/>
            <a:t>http://finances.belgium.be/fr/entreprises/personnel_et_remuneration/</a:t>
          </a:r>
          <a:endParaRPr lang="fr-BE" dirty="0"/>
        </a:p>
      </dgm:t>
    </dgm:pt>
    <dgm:pt modelId="{71668FF7-6952-4A07-AA30-4B712C716D35}" type="parTrans" cxnId="{60F78E93-F02F-4D2D-ADBD-F0CC5E7BFF53}">
      <dgm:prSet/>
      <dgm:spPr/>
      <dgm:t>
        <a:bodyPr/>
        <a:lstStyle/>
        <a:p>
          <a:endParaRPr lang="fr-BE"/>
        </a:p>
      </dgm:t>
    </dgm:pt>
    <dgm:pt modelId="{8674D877-754C-4A35-BA8C-607D13A64EF4}" type="sibTrans" cxnId="{60F78E93-F02F-4D2D-ADBD-F0CC5E7BFF53}">
      <dgm:prSet/>
      <dgm:spPr/>
      <dgm:t>
        <a:bodyPr/>
        <a:lstStyle/>
        <a:p>
          <a:endParaRPr lang="fr-BE"/>
        </a:p>
      </dgm:t>
    </dgm:pt>
    <dgm:pt modelId="{618D12C1-3425-4D1D-9D23-221BD9ACDF02}">
      <dgm:prSet/>
      <dgm:spPr/>
      <dgm:t>
        <a:bodyPr/>
        <a:lstStyle/>
        <a:p>
          <a:r>
            <a:rPr lang="fr-BE" dirty="0" smtClean="0"/>
            <a:t>La « formule cl é » :</a:t>
          </a:r>
          <a:endParaRPr lang="fr-BE" dirty="0"/>
        </a:p>
      </dgm:t>
    </dgm:pt>
    <dgm:pt modelId="{98023D1E-07CB-411D-B732-17F215268D78}" type="parTrans" cxnId="{6AB4CF83-172C-466D-B286-9860BF09F96E}">
      <dgm:prSet/>
      <dgm:spPr/>
      <dgm:t>
        <a:bodyPr/>
        <a:lstStyle/>
        <a:p>
          <a:endParaRPr lang="fr-BE"/>
        </a:p>
      </dgm:t>
    </dgm:pt>
    <dgm:pt modelId="{0A9622DA-0760-4F97-96AF-602CFA7BFAA1}" type="sibTrans" cxnId="{6AB4CF83-172C-466D-B286-9860BF09F96E}">
      <dgm:prSet/>
      <dgm:spPr/>
      <dgm:t>
        <a:bodyPr/>
        <a:lstStyle/>
        <a:p>
          <a:endParaRPr lang="fr-BE"/>
        </a:p>
      </dgm:t>
    </dgm:pt>
    <dgm:pt modelId="{EA93A9E1-07F8-4F1D-BBEE-DC29F4A7F4AD}">
      <dgm:prSet/>
      <dgm:spPr/>
      <dgm:t>
        <a:bodyPr/>
        <a:lstStyle/>
        <a:p>
          <a:r>
            <a:rPr lang="fr-BE" dirty="0" smtClean="0"/>
            <a:t>reprend l’ensemble des règles en matière de calcul du précompte professionnel</a:t>
          </a:r>
          <a:endParaRPr lang="fr-BE" dirty="0"/>
        </a:p>
      </dgm:t>
    </dgm:pt>
    <dgm:pt modelId="{DE682AC3-1174-450C-88DA-68FB71755B1C}" type="parTrans" cxnId="{709F3BFD-9711-44E2-BC2C-AAF6FB12AFDC}">
      <dgm:prSet/>
      <dgm:spPr/>
      <dgm:t>
        <a:bodyPr/>
        <a:lstStyle/>
        <a:p>
          <a:endParaRPr lang="fr-BE"/>
        </a:p>
      </dgm:t>
    </dgm:pt>
    <dgm:pt modelId="{81A13ACF-AC0D-49CA-AC56-93CA2A25259F}" type="sibTrans" cxnId="{709F3BFD-9711-44E2-BC2C-AAF6FB12AFDC}">
      <dgm:prSet/>
      <dgm:spPr/>
      <dgm:t>
        <a:bodyPr/>
        <a:lstStyle/>
        <a:p>
          <a:endParaRPr lang="fr-BE"/>
        </a:p>
      </dgm:t>
    </dgm:pt>
    <dgm:pt modelId="{578E2B84-FCCD-4F3D-A191-A80509267971}">
      <dgm:prSet/>
      <dgm:spPr/>
      <dgm:t>
        <a:bodyPr/>
        <a:lstStyle/>
        <a:p>
          <a:r>
            <a:rPr lang="fr-BE" dirty="0" smtClean="0"/>
            <a:t>s’applique à tous les revenus qui sont en principe soumis au précompte professionnel</a:t>
          </a:r>
          <a:endParaRPr lang="fr-BE" dirty="0"/>
        </a:p>
      </dgm:t>
    </dgm:pt>
    <dgm:pt modelId="{C8E586F0-119A-4D06-B905-BF6314B3E09B}" type="parTrans" cxnId="{9D4883BE-EBE1-43B5-BEC7-589FF8ABF043}">
      <dgm:prSet/>
      <dgm:spPr/>
      <dgm:t>
        <a:bodyPr/>
        <a:lstStyle/>
        <a:p>
          <a:endParaRPr lang="fr-BE"/>
        </a:p>
      </dgm:t>
    </dgm:pt>
    <dgm:pt modelId="{3CEC1C8C-58F7-4CBE-85EE-0931DBD9BB3B}" type="sibTrans" cxnId="{9D4883BE-EBE1-43B5-BEC7-589FF8ABF043}">
      <dgm:prSet/>
      <dgm:spPr/>
      <dgm:t>
        <a:bodyPr/>
        <a:lstStyle/>
        <a:p>
          <a:endParaRPr lang="fr-BE"/>
        </a:p>
      </dgm:t>
    </dgm:pt>
    <dgm:pt modelId="{6372BBD6-197C-4A25-B3A5-8AC81344B7B4}">
      <dgm:prSet/>
      <dgm:spPr/>
      <dgm:t>
        <a:bodyPr/>
        <a:lstStyle/>
        <a:p>
          <a:r>
            <a:rPr lang="fr-BE" dirty="0" smtClean="0"/>
            <a:t>décrit le processus de calcul du précompte professionnel  </a:t>
          </a:r>
          <a:endParaRPr lang="fr-BE" dirty="0"/>
        </a:p>
      </dgm:t>
    </dgm:pt>
    <dgm:pt modelId="{86FAB7B5-BD30-431E-B55D-CE78E1C5B966}" type="parTrans" cxnId="{581E9D52-E892-4205-817A-ED2C7C7E88E4}">
      <dgm:prSet/>
      <dgm:spPr/>
      <dgm:t>
        <a:bodyPr/>
        <a:lstStyle/>
        <a:p>
          <a:endParaRPr lang="fr-BE"/>
        </a:p>
      </dgm:t>
    </dgm:pt>
    <dgm:pt modelId="{9628CEAF-F9DF-4E90-B425-29138901B1F1}" type="sibTrans" cxnId="{581E9D52-E892-4205-817A-ED2C7C7E88E4}">
      <dgm:prSet/>
      <dgm:spPr/>
      <dgm:t>
        <a:bodyPr/>
        <a:lstStyle/>
        <a:p>
          <a:endParaRPr lang="fr-BE"/>
        </a:p>
      </dgm:t>
    </dgm:pt>
    <dgm:pt modelId="{96C7A007-045F-4054-A6AD-6919051F0C58}">
      <dgm:prSet/>
      <dgm:spPr/>
      <dgm:t>
        <a:bodyPr/>
        <a:lstStyle/>
        <a:p>
          <a:r>
            <a:rPr lang="fr-BE" dirty="0" smtClean="0"/>
            <a:t>ne s’applique qu’aux rémunérations mensuelles normales et aux pensions et prépensions</a:t>
          </a:r>
          <a:endParaRPr lang="fr-BE" dirty="0"/>
        </a:p>
      </dgm:t>
    </dgm:pt>
    <dgm:pt modelId="{7B423503-9019-4131-83FE-96F91E3078D9}" type="parTrans" cxnId="{CD210E07-BB34-41D2-A97A-017691444BCD}">
      <dgm:prSet/>
      <dgm:spPr/>
      <dgm:t>
        <a:bodyPr/>
        <a:lstStyle/>
        <a:p>
          <a:endParaRPr lang="fr-BE"/>
        </a:p>
      </dgm:t>
    </dgm:pt>
    <dgm:pt modelId="{17A3068D-8D98-43AD-95B5-508DCFE80626}" type="sibTrans" cxnId="{CD210E07-BB34-41D2-A97A-017691444BCD}">
      <dgm:prSet/>
      <dgm:spPr/>
      <dgm:t>
        <a:bodyPr/>
        <a:lstStyle/>
        <a:p>
          <a:endParaRPr lang="fr-BE"/>
        </a:p>
      </dgm:t>
    </dgm:pt>
    <dgm:pt modelId="{F19CEF1A-CC9A-47A2-ADB1-054ACF24FEB8}" type="pres">
      <dgm:prSet presAssocID="{F690B062-236E-48AB-B36E-3232E0B5869A}" presName="linear" presStyleCnt="0">
        <dgm:presLayoutVars>
          <dgm:dir/>
          <dgm:animLvl val="lvl"/>
          <dgm:resizeHandles val="exact"/>
        </dgm:presLayoutVars>
      </dgm:prSet>
      <dgm:spPr/>
      <dgm:t>
        <a:bodyPr/>
        <a:lstStyle/>
        <a:p>
          <a:endParaRPr lang="fr-BE"/>
        </a:p>
      </dgm:t>
    </dgm:pt>
    <dgm:pt modelId="{AFA5EF9C-C9E8-4415-952C-9F2529358489}" type="pres">
      <dgm:prSet presAssocID="{4B0DA0DE-7363-4F3F-8A2F-D51CBE3EC994}" presName="parentLin" presStyleCnt="0"/>
      <dgm:spPr/>
    </dgm:pt>
    <dgm:pt modelId="{81FC0759-786D-4351-AE93-84ED9F208ACA}" type="pres">
      <dgm:prSet presAssocID="{4B0DA0DE-7363-4F3F-8A2F-D51CBE3EC994}" presName="parentLeftMargin" presStyleLbl="node1" presStyleIdx="0" presStyleCnt="2"/>
      <dgm:spPr/>
      <dgm:t>
        <a:bodyPr/>
        <a:lstStyle/>
        <a:p>
          <a:endParaRPr lang="fr-BE"/>
        </a:p>
      </dgm:t>
    </dgm:pt>
    <dgm:pt modelId="{C54A3811-E5D5-4D97-9E61-48BE900201E8}" type="pres">
      <dgm:prSet presAssocID="{4B0DA0DE-7363-4F3F-8A2F-D51CBE3EC994}" presName="parentText" presStyleLbl="node1" presStyleIdx="0" presStyleCnt="2">
        <dgm:presLayoutVars>
          <dgm:chMax val="0"/>
          <dgm:bulletEnabled val="1"/>
        </dgm:presLayoutVars>
      </dgm:prSet>
      <dgm:spPr/>
      <dgm:t>
        <a:bodyPr/>
        <a:lstStyle/>
        <a:p>
          <a:endParaRPr lang="fr-BE"/>
        </a:p>
      </dgm:t>
    </dgm:pt>
    <dgm:pt modelId="{F65F4F3B-FE66-4FB7-8F0F-402594EC8931}" type="pres">
      <dgm:prSet presAssocID="{4B0DA0DE-7363-4F3F-8A2F-D51CBE3EC994}" presName="negativeSpace" presStyleCnt="0"/>
      <dgm:spPr/>
    </dgm:pt>
    <dgm:pt modelId="{08135A93-81E4-417D-B8FE-C469BFD94AA5}" type="pres">
      <dgm:prSet presAssocID="{4B0DA0DE-7363-4F3F-8A2F-D51CBE3EC994}" presName="childText" presStyleLbl="conFgAcc1" presStyleIdx="0" presStyleCnt="2">
        <dgm:presLayoutVars>
          <dgm:bulletEnabled val="1"/>
        </dgm:presLayoutVars>
      </dgm:prSet>
      <dgm:spPr/>
      <dgm:t>
        <a:bodyPr/>
        <a:lstStyle/>
        <a:p>
          <a:endParaRPr lang="fr-BE"/>
        </a:p>
      </dgm:t>
    </dgm:pt>
    <dgm:pt modelId="{B6766F62-69DC-4733-B560-34B70C420C79}" type="pres">
      <dgm:prSet presAssocID="{15890582-7471-4F52-859E-0CE3628C8785}" presName="spaceBetweenRectangles" presStyleCnt="0"/>
      <dgm:spPr/>
    </dgm:pt>
    <dgm:pt modelId="{8910D0C1-D317-46E6-87F2-BF900C7BC031}" type="pres">
      <dgm:prSet presAssocID="{A9004CB6-4A04-49EE-ABE8-D45674AA0043}" presName="parentLin" presStyleCnt="0"/>
      <dgm:spPr/>
    </dgm:pt>
    <dgm:pt modelId="{426DB1C9-833C-495F-8CFC-339F969B34D9}" type="pres">
      <dgm:prSet presAssocID="{A9004CB6-4A04-49EE-ABE8-D45674AA0043}" presName="parentLeftMargin" presStyleLbl="node1" presStyleIdx="0" presStyleCnt="2"/>
      <dgm:spPr/>
      <dgm:t>
        <a:bodyPr/>
        <a:lstStyle/>
        <a:p>
          <a:endParaRPr lang="fr-BE"/>
        </a:p>
      </dgm:t>
    </dgm:pt>
    <dgm:pt modelId="{5CA48F2A-0AA5-41BC-9583-1B9CCA74CF70}" type="pres">
      <dgm:prSet presAssocID="{A9004CB6-4A04-49EE-ABE8-D45674AA0043}" presName="parentText" presStyleLbl="node1" presStyleIdx="1" presStyleCnt="2">
        <dgm:presLayoutVars>
          <dgm:chMax val="0"/>
          <dgm:bulletEnabled val="1"/>
        </dgm:presLayoutVars>
      </dgm:prSet>
      <dgm:spPr/>
      <dgm:t>
        <a:bodyPr/>
        <a:lstStyle/>
        <a:p>
          <a:endParaRPr lang="fr-BE"/>
        </a:p>
      </dgm:t>
    </dgm:pt>
    <dgm:pt modelId="{FFA3BBCD-96E1-4DFA-AB93-3B279409DFAA}" type="pres">
      <dgm:prSet presAssocID="{A9004CB6-4A04-49EE-ABE8-D45674AA0043}" presName="negativeSpace" presStyleCnt="0"/>
      <dgm:spPr/>
    </dgm:pt>
    <dgm:pt modelId="{DA91C718-1135-45E7-BA0C-964CA7FE3244}" type="pres">
      <dgm:prSet presAssocID="{A9004CB6-4A04-49EE-ABE8-D45674AA0043}" presName="childText" presStyleLbl="conFgAcc1" presStyleIdx="1" presStyleCnt="2">
        <dgm:presLayoutVars>
          <dgm:bulletEnabled val="1"/>
        </dgm:presLayoutVars>
      </dgm:prSet>
      <dgm:spPr/>
      <dgm:t>
        <a:bodyPr/>
        <a:lstStyle/>
        <a:p>
          <a:endParaRPr lang="fr-BE"/>
        </a:p>
      </dgm:t>
    </dgm:pt>
  </dgm:ptLst>
  <dgm:cxnLst>
    <dgm:cxn modelId="{585725AC-0DBA-4C03-9065-60AB582E486D}" srcId="{F690B062-236E-48AB-B36E-3232E0B5869A}" destId="{4B0DA0DE-7363-4F3F-8A2F-D51CBE3EC994}" srcOrd="0" destOrd="0" parTransId="{311CEE6B-8F19-49F7-849C-92D06F39644D}" sibTransId="{15890582-7471-4F52-859E-0CE3628C8785}"/>
    <dgm:cxn modelId="{581E9D52-E892-4205-817A-ED2C7C7E88E4}" srcId="{618D12C1-3425-4D1D-9D23-221BD9ACDF02}" destId="{6372BBD6-197C-4A25-B3A5-8AC81344B7B4}" srcOrd="0" destOrd="0" parTransId="{86FAB7B5-BD30-431E-B55D-CE78E1C5B966}" sibTransId="{9628CEAF-F9DF-4E90-B425-29138901B1F1}"/>
    <dgm:cxn modelId="{70FE4BF7-E1EF-46FA-97C4-A6C441F9AEBD}" type="presOf" srcId="{A9004CB6-4A04-49EE-ABE8-D45674AA0043}" destId="{5CA48F2A-0AA5-41BC-9583-1B9CCA74CF70}" srcOrd="1" destOrd="0" presId="urn:microsoft.com/office/officeart/2005/8/layout/list1"/>
    <dgm:cxn modelId="{17905BDF-5477-43CD-9BA0-54E4DE07101E}" srcId="{4B0DA0DE-7363-4F3F-8A2F-D51CBE3EC994}" destId="{54718885-2FF1-4153-9380-AD02E37B8005}" srcOrd="0" destOrd="0" parTransId="{2BD29160-CC10-4D63-B587-9CB2E4A87380}" sibTransId="{803730B4-C0EB-4B8E-9740-72C86A56D5FF}"/>
    <dgm:cxn modelId="{709F3BFD-9711-44E2-BC2C-AAF6FB12AFDC}" srcId="{54718885-2FF1-4153-9380-AD02E37B8005}" destId="{EA93A9E1-07F8-4F1D-BBEE-DC29F4A7F4AD}" srcOrd="0" destOrd="0" parTransId="{DE682AC3-1174-450C-88DA-68FB71755B1C}" sibTransId="{81A13ACF-AC0D-49CA-AC56-93CA2A25259F}"/>
    <dgm:cxn modelId="{E1FBF32B-A9EB-462C-B69C-ED5F89FBC8BB}" type="presOf" srcId="{A9004CB6-4A04-49EE-ABE8-D45674AA0043}" destId="{426DB1C9-833C-495F-8CFC-339F969B34D9}" srcOrd="0" destOrd="0" presId="urn:microsoft.com/office/officeart/2005/8/layout/list1"/>
    <dgm:cxn modelId="{B5CB1D0E-09AC-4EE4-87CC-1B3269CC428C}" type="presOf" srcId="{4B0DA0DE-7363-4F3F-8A2F-D51CBE3EC994}" destId="{81FC0759-786D-4351-AE93-84ED9F208ACA}" srcOrd="0" destOrd="0" presId="urn:microsoft.com/office/officeart/2005/8/layout/list1"/>
    <dgm:cxn modelId="{F93422E6-D551-4A51-8D54-CD424C9411DE}" type="presOf" srcId="{4B0DA0DE-7363-4F3F-8A2F-D51CBE3EC994}" destId="{C54A3811-E5D5-4D97-9E61-48BE900201E8}" srcOrd="1" destOrd="0" presId="urn:microsoft.com/office/officeart/2005/8/layout/list1"/>
    <dgm:cxn modelId="{8B4F2C80-4270-4582-8772-F0E4183B4BAF}" type="presOf" srcId="{96C7A007-045F-4054-A6AD-6919051F0C58}" destId="{08135A93-81E4-417D-B8FE-C469BFD94AA5}" srcOrd="0" destOrd="5" presId="urn:microsoft.com/office/officeart/2005/8/layout/list1"/>
    <dgm:cxn modelId="{6AB4CF83-172C-466D-B286-9860BF09F96E}" srcId="{4B0DA0DE-7363-4F3F-8A2F-D51CBE3EC994}" destId="{618D12C1-3425-4D1D-9D23-221BD9ACDF02}" srcOrd="1" destOrd="0" parTransId="{98023D1E-07CB-411D-B732-17F215268D78}" sibTransId="{0A9622DA-0760-4F97-96AF-602CFA7BFAA1}"/>
    <dgm:cxn modelId="{CD210E07-BB34-41D2-A97A-017691444BCD}" srcId="{618D12C1-3425-4D1D-9D23-221BD9ACDF02}" destId="{96C7A007-045F-4054-A6AD-6919051F0C58}" srcOrd="1" destOrd="0" parTransId="{7B423503-9019-4131-83FE-96F91E3078D9}" sibTransId="{17A3068D-8D98-43AD-95B5-508DCFE80626}"/>
    <dgm:cxn modelId="{73D56BAC-3C4C-4B8D-9E00-F6701824C726}" type="presOf" srcId="{578E2B84-FCCD-4F3D-A191-A80509267971}" destId="{08135A93-81E4-417D-B8FE-C469BFD94AA5}" srcOrd="0" destOrd="2" presId="urn:microsoft.com/office/officeart/2005/8/layout/list1"/>
    <dgm:cxn modelId="{E99D3A54-7BF2-4214-8223-2C37C51F3FA1}" type="presOf" srcId="{618D12C1-3425-4D1D-9D23-221BD9ACDF02}" destId="{08135A93-81E4-417D-B8FE-C469BFD94AA5}" srcOrd="0" destOrd="3" presId="urn:microsoft.com/office/officeart/2005/8/layout/list1"/>
    <dgm:cxn modelId="{D62BA98E-6248-41D1-A19A-EFEB9377EDDC}" type="presOf" srcId="{6372BBD6-197C-4A25-B3A5-8AC81344B7B4}" destId="{08135A93-81E4-417D-B8FE-C469BFD94AA5}" srcOrd="0" destOrd="4" presId="urn:microsoft.com/office/officeart/2005/8/layout/list1"/>
    <dgm:cxn modelId="{B3042B71-6752-44F3-AB91-A6D6A94ACFA8}" srcId="{F690B062-236E-48AB-B36E-3232E0B5869A}" destId="{A9004CB6-4A04-49EE-ABE8-D45674AA0043}" srcOrd="1" destOrd="0" parTransId="{3E4782FA-2E09-47F3-80EF-744381C3592B}" sibTransId="{13378C01-2587-409E-86F9-9D99ED09F726}"/>
    <dgm:cxn modelId="{18C4C0D2-2F52-4EF4-839C-A3EF272A9693}" type="presOf" srcId="{7203C3A2-1D28-49AD-9440-4E2D3431222B}" destId="{DA91C718-1135-45E7-BA0C-964CA7FE3244}" srcOrd="0" destOrd="0" presId="urn:microsoft.com/office/officeart/2005/8/layout/list1"/>
    <dgm:cxn modelId="{FA884FBB-5940-46C4-B361-407B72D79B74}" type="presOf" srcId="{EA93A9E1-07F8-4F1D-BBEE-DC29F4A7F4AD}" destId="{08135A93-81E4-417D-B8FE-C469BFD94AA5}" srcOrd="0" destOrd="1" presId="urn:microsoft.com/office/officeart/2005/8/layout/list1"/>
    <dgm:cxn modelId="{9D4883BE-EBE1-43B5-BEC7-589FF8ABF043}" srcId="{54718885-2FF1-4153-9380-AD02E37B8005}" destId="{578E2B84-FCCD-4F3D-A191-A80509267971}" srcOrd="1" destOrd="0" parTransId="{C8E586F0-119A-4D06-B905-BF6314B3E09B}" sibTransId="{3CEC1C8C-58F7-4CBE-85EE-0931DBD9BB3B}"/>
    <dgm:cxn modelId="{F49E35AF-5191-42D5-BE7C-435F917BC61B}" type="presOf" srcId="{F690B062-236E-48AB-B36E-3232E0B5869A}" destId="{F19CEF1A-CC9A-47A2-ADB1-054ACF24FEB8}" srcOrd="0" destOrd="0" presId="urn:microsoft.com/office/officeart/2005/8/layout/list1"/>
    <dgm:cxn modelId="{60F78E93-F02F-4D2D-ADBD-F0CC5E7BFF53}" srcId="{A9004CB6-4A04-49EE-ABE8-D45674AA0043}" destId="{7203C3A2-1D28-49AD-9440-4E2D3431222B}" srcOrd="0" destOrd="0" parTransId="{71668FF7-6952-4A07-AA30-4B712C716D35}" sibTransId="{8674D877-754C-4A35-BA8C-607D13A64EF4}"/>
    <dgm:cxn modelId="{1F6B462D-A5D2-433F-8E52-1587B423A563}" type="presOf" srcId="{54718885-2FF1-4153-9380-AD02E37B8005}" destId="{08135A93-81E4-417D-B8FE-C469BFD94AA5}" srcOrd="0" destOrd="0" presId="urn:microsoft.com/office/officeart/2005/8/layout/list1"/>
    <dgm:cxn modelId="{6AD055EE-FE16-4326-8CB3-8021832D88FE}" type="presParOf" srcId="{F19CEF1A-CC9A-47A2-ADB1-054ACF24FEB8}" destId="{AFA5EF9C-C9E8-4415-952C-9F2529358489}" srcOrd="0" destOrd="0" presId="urn:microsoft.com/office/officeart/2005/8/layout/list1"/>
    <dgm:cxn modelId="{DE13BDD9-AABC-474D-9BD8-0BB9F85A6F33}" type="presParOf" srcId="{AFA5EF9C-C9E8-4415-952C-9F2529358489}" destId="{81FC0759-786D-4351-AE93-84ED9F208ACA}" srcOrd="0" destOrd="0" presId="urn:microsoft.com/office/officeart/2005/8/layout/list1"/>
    <dgm:cxn modelId="{385DCB3B-456A-4D7A-A2FD-1AC2A5C95E21}" type="presParOf" srcId="{AFA5EF9C-C9E8-4415-952C-9F2529358489}" destId="{C54A3811-E5D5-4D97-9E61-48BE900201E8}" srcOrd="1" destOrd="0" presId="urn:microsoft.com/office/officeart/2005/8/layout/list1"/>
    <dgm:cxn modelId="{82699D40-9C55-4805-8103-73C891747AF4}" type="presParOf" srcId="{F19CEF1A-CC9A-47A2-ADB1-054ACF24FEB8}" destId="{F65F4F3B-FE66-4FB7-8F0F-402594EC8931}" srcOrd="1" destOrd="0" presId="urn:microsoft.com/office/officeart/2005/8/layout/list1"/>
    <dgm:cxn modelId="{FC218F27-F0AB-4AEA-9701-929558366B31}" type="presParOf" srcId="{F19CEF1A-CC9A-47A2-ADB1-054ACF24FEB8}" destId="{08135A93-81E4-417D-B8FE-C469BFD94AA5}" srcOrd="2" destOrd="0" presId="urn:microsoft.com/office/officeart/2005/8/layout/list1"/>
    <dgm:cxn modelId="{B26B42EB-DC29-4571-848D-DFEAA67EE6C3}" type="presParOf" srcId="{F19CEF1A-CC9A-47A2-ADB1-054ACF24FEB8}" destId="{B6766F62-69DC-4733-B560-34B70C420C79}" srcOrd="3" destOrd="0" presId="urn:microsoft.com/office/officeart/2005/8/layout/list1"/>
    <dgm:cxn modelId="{7CF839AF-D5A6-4527-A718-F2F7C15D831F}" type="presParOf" srcId="{F19CEF1A-CC9A-47A2-ADB1-054ACF24FEB8}" destId="{8910D0C1-D317-46E6-87F2-BF900C7BC031}" srcOrd="4" destOrd="0" presId="urn:microsoft.com/office/officeart/2005/8/layout/list1"/>
    <dgm:cxn modelId="{65C9FEC4-2AA2-4F80-9302-AFFFE45CA8B2}" type="presParOf" srcId="{8910D0C1-D317-46E6-87F2-BF900C7BC031}" destId="{426DB1C9-833C-495F-8CFC-339F969B34D9}" srcOrd="0" destOrd="0" presId="urn:microsoft.com/office/officeart/2005/8/layout/list1"/>
    <dgm:cxn modelId="{BF1C67BC-155B-49C6-BC86-69716D6D7F5A}" type="presParOf" srcId="{8910D0C1-D317-46E6-87F2-BF900C7BC031}" destId="{5CA48F2A-0AA5-41BC-9583-1B9CCA74CF70}" srcOrd="1" destOrd="0" presId="urn:microsoft.com/office/officeart/2005/8/layout/list1"/>
    <dgm:cxn modelId="{78C3AC16-E2F8-4EA4-B1D3-78388B38735C}" type="presParOf" srcId="{F19CEF1A-CC9A-47A2-ADB1-054ACF24FEB8}" destId="{FFA3BBCD-96E1-4DFA-AB93-3B279409DFAA}" srcOrd="5" destOrd="0" presId="urn:microsoft.com/office/officeart/2005/8/layout/list1"/>
    <dgm:cxn modelId="{A5CC218C-B955-4EA4-AF38-0051A07DB39B}" type="presParOf" srcId="{F19CEF1A-CC9A-47A2-ADB1-054ACF24FEB8}" destId="{DA91C718-1135-45E7-BA0C-964CA7FE324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57CDA8-8795-4A6E-A970-57B3F22351E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9D06DC28-7326-48A5-BEE5-45C0E1BC0704}">
      <dgm:prSet phldrT="[Texte]">
        <dgm:style>
          <a:lnRef idx="0">
            <a:schemeClr val="accent1"/>
          </a:lnRef>
          <a:fillRef idx="3">
            <a:schemeClr val="accent1"/>
          </a:fillRef>
          <a:effectRef idx="3">
            <a:schemeClr val="accent1"/>
          </a:effectRef>
          <a:fontRef idx="minor">
            <a:schemeClr val="lt1"/>
          </a:fontRef>
        </dgm:style>
      </dgm:prSet>
      <dgm:spPr/>
      <dgm:t>
        <a:bodyPr/>
        <a:lstStyle/>
        <a:p>
          <a:r>
            <a:rPr lang="fr-BE" dirty="0" smtClean="0"/>
            <a:t>Base de calcul</a:t>
          </a:r>
          <a:endParaRPr lang="fr-BE" dirty="0"/>
        </a:p>
      </dgm:t>
    </dgm:pt>
    <dgm:pt modelId="{DA7EE8B4-04A1-4D4C-99E3-EB182625AB81}" type="parTrans" cxnId="{C5CF3A09-31FC-425A-9555-9EBC7F59275A}">
      <dgm:prSet/>
      <dgm:spPr/>
      <dgm:t>
        <a:bodyPr/>
        <a:lstStyle/>
        <a:p>
          <a:endParaRPr lang="fr-BE"/>
        </a:p>
      </dgm:t>
    </dgm:pt>
    <dgm:pt modelId="{E3232DB2-9056-433A-B0F9-9F87C6404842}" type="sibTrans" cxnId="{C5CF3A09-31FC-425A-9555-9EBC7F59275A}">
      <dgm:prSet/>
      <dgm:spPr/>
      <dgm:t>
        <a:bodyPr/>
        <a:lstStyle/>
        <a:p>
          <a:endParaRPr lang="fr-BE"/>
        </a:p>
      </dgm:t>
    </dgm:pt>
    <dgm:pt modelId="{6D565F35-826B-410D-9307-F469A46AD4E8}">
      <dgm:prSet/>
      <dgm:spPr/>
      <dgm:t>
        <a:bodyPr/>
        <a:lstStyle/>
        <a:p>
          <a:r>
            <a:rPr lang="fr-BE" dirty="0" smtClean="0"/>
            <a:t>Rémunération mensuelle brute normale</a:t>
          </a:r>
          <a:endParaRPr lang="fr-BE" dirty="0"/>
        </a:p>
      </dgm:t>
    </dgm:pt>
    <dgm:pt modelId="{B424D392-7EDA-43AE-9DFF-016203CA7DA9}" type="parTrans" cxnId="{D01073F9-112F-4B98-BD14-358A6F5A278A}">
      <dgm:prSet/>
      <dgm:spPr/>
      <dgm:t>
        <a:bodyPr/>
        <a:lstStyle/>
        <a:p>
          <a:endParaRPr lang="fr-BE"/>
        </a:p>
      </dgm:t>
    </dgm:pt>
    <dgm:pt modelId="{DADF94D6-D03C-4CD9-9B65-83E06D2419FC}" type="sibTrans" cxnId="{D01073F9-112F-4B98-BD14-358A6F5A278A}">
      <dgm:prSet/>
      <dgm:spPr/>
      <dgm:t>
        <a:bodyPr/>
        <a:lstStyle/>
        <a:p>
          <a:endParaRPr lang="fr-BE"/>
        </a:p>
      </dgm:t>
    </dgm:pt>
    <dgm:pt modelId="{3573FD4F-7687-477F-B7A8-A8C6939D721E}">
      <dgm:prSet/>
      <dgm:spPr/>
      <dgm:t>
        <a:bodyPr/>
        <a:lstStyle/>
        <a:p>
          <a:r>
            <a:rPr lang="fr-BE" dirty="0" smtClean="0"/>
            <a:t>après déduction des cotisations sociales personnelles (en principe 13,07 % du montant de la rémunération)</a:t>
          </a:r>
          <a:endParaRPr lang="fr-BE" dirty="0"/>
        </a:p>
      </dgm:t>
    </dgm:pt>
    <dgm:pt modelId="{D04178F1-82D0-469C-A950-5B37678EAD61}" type="parTrans" cxnId="{EE1F3DAE-700F-4AD6-966D-C3B29BA93ABF}">
      <dgm:prSet/>
      <dgm:spPr/>
      <dgm:t>
        <a:bodyPr/>
        <a:lstStyle/>
        <a:p>
          <a:endParaRPr lang="fr-BE"/>
        </a:p>
      </dgm:t>
    </dgm:pt>
    <dgm:pt modelId="{8AEA3338-8819-4775-95F1-ABD9D096D0CB}" type="sibTrans" cxnId="{EE1F3DAE-700F-4AD6-966D-C3B29BA93ABF}">
      <dgm:prSet/>
      <dgm:spPr/>
      <dgm:t>
        <a:bodyPr/>
        <a:lstStyle/>
        <a:p>
          <a:endParaRPr lang="fr-BE"/>
        </a:p>
      </dgm:t>
    </dgm:pt>
    <dgm:pt modelId="{90A13683-97C9-4AB6-93CD-F2DF7A5801F3}" type="pres">
      <dgm:prSet presAssocID="{8657CDA8-8795-4A6E-A970-57B3F22351E5}" presName="linear" presStyleCnt="0">
        <dgm:presLayoutVars>
          <dgm:dir/>
          <dgm:animLvl val="lvl"/>
          <dgm:resizeHandles val="exact"/>
        </dgm:presLayoutVars>
      </dgm:prSet>
      <dgm:spPr/>
      <dgm:t>
        <a:bodyPr/>
        <a:lstStyle/>
        <a:p>
          <a:endParaRPr lang="fr-BE"/>
        </a:p>
      </dgm:t>
    </dgm:pt>
    <dgm:pt modelId="{322C9F15-2A3E-4CDB-A7EF-029A07169E09}" type="pres">
      <dgm:prSet presAssocID="{9D06DC28-7326-48A5-BEE5-45C0E1BC0704}" presName="parentLin" presStyleCnt="0"/>
      <dgm:spPr/>
    </dgm:pt>
    <dgm:pt modelId="{ACC00528-4101-436D-B312-9C0022524DE4}" type="pres">
      <dgm:prSet presAssocID="{9D06DC28-7326-48A5-BEE5-45C0E1BC0704}" presName="parentLeftMargin" presStyleLbl="node1" presStyleIdx="0" presStyleCnt="1"/>
      <dgm:spPr/>
      <dgm:t>
        <a:bodyPr/>
        <a:lstStyle/>
        <a:p>
          <a:endParaRPr lang="fr-BE"/>
        </a:p>
      </dgm:t>
    </dgm:pt>
    <dgm:pt modelId="{BA1C44A1-7F17-4E95-8A9F-03DDA14CE92B}" type="pres">
      <dgm:prSet presAssocID="{9D06DC28-7326-48A5-BEE5-45C0E1BC0704}" presName="parentText" presStyleLbl="node1" presStyleIdx="0" presStyleCnt="1" custScaleY="43067" custLinFactNeighborX="7512" custLinFactNeighborY="-21548">
        <dgm:presLayoutVars>
          <dgm:chMax val="0"/>
          <dgm:bulletEnabled val="1"/>
        </dgm:presLayoutVars>
      </dgm:prSet>
      <dgm:spPr/>
      <dgm:t>
        <a:bodyPr/>
        <a:lstStyle/>
        <a:p>
          <a:endParaRPr lang="fr-BE"/>
        </a:p>
      </dgm:t>
    </dgm:pt>
    <dgm:pt modelId="{BFBAA5B1-9A59-4D9D-A234-73153F9B4C19}" type="pres">
      <dgm:prSet presAssocID="{9D06DC28-7326-48A5-BEE5-45C0E1BC0704}" presName="negativeSpace" presStyleCnt="0"/>
      <dgm:spPr/>
    </dgm:pt>
    <dgm:pt modelId="{1F1F5ED6-8855-42D2-8B64-DACA3AABBE06}" type="pres">
      <dgm:prSet presAssocID="{9D06DC28-7326-48A5-BEE5-45C0E1BC0704}" presName="childText" presStyleLbl="conFgAcc1" presStyleIdx="0" presStyleCnt="1" custScaleY="87700">
        <dgm:presLayoutVars>
          <dgm:bulletEnabled val="1"/>
        </dgm:presLayoutVars>
      </dgm:prSet>
      <dgm:spPr/>
      <dgm:t>
        <a:bodyPr/>
        <a:lstStyle/>
        <a:p>
          <a:endParaRPr lang="fr-BE"/>
        </a:p>
      </dgm:t>
    </dgm:pt>
  </dgm:ptLst>
  <dgm:cxnLst>
    <dgm:cxn modelId="{D01073F9-112F-4B98-BD14-358A6F5A278A}" srcId="{9D06DC28-7326-48A5-BEE5-45C0E1BC0704}" destId="{6D565F35-826B-410D-9307-F469A46AD4E8}" srcOrd="0" destOrd="0" parTransId="{B424D392-7EDA-43AE-9DFF-016203CA7DA9}" sibTransId="{DADF94D6-D03C-4CD9-9B65-83E06D2419FC}"/>
    <dgm:cxn modelId="{EE1F3DAE-700F-4AD6-966D-C3B29BA93ABF}" srcId="{9D06DC28-7326-48A5-BEE5-45C0E1BC0704}" destId="{3573FD4F-7687-477F-B7A8-A8C6939D721E}" srcOrd="1" destOrd="0" parTransId="{D04178F1-82D0-469C-A950-5B37678EAD61}" sibTransId="{8AEA3338-8819-4775-95F1-ABD9D096D0CB}"/>
    <dgm:cxn modelId="{E8B7473C-E98E-4308-A73B-84DD46AC1998}" type="presOf" srcId="{3573FD4F-7687-477F-B7A8-A8C6939D721E}" destId="{1F1F5ED6-8855-42D2-8B64-DACA3AABBE06}" srcOrd="0" destOrd="1" presId="urn:microsoft.com/office/officeart/2005/8/layout/list1"/>
    <dgm:cxn modelId="{C5CF3A09-31FC-425A-9555-9EBC7F59275A}" srcId="{8657CDA8-8795-4A6E-A970-57B3F22351E5}" destId="{9D06DC28-7326-48A5-BEE5-45C0E1BC0704}" srcOrd="0" destOrd="0" parTransId="{DA7EE8B4-04A1-4D4C-99E3-EB182625AB81}" sibTransId="{E3232DB2-9056-433A-B0F9-9F87C6404842}"/>
    <dgm:cxn modelId="{CE2D2D69-E61B-4D09-BAB5-16982EBFFAD4}" type="presOf" srcId="{9D06DC28-7326-48A5-BEE5-45C0E1BC0704}" destId="{BA1C44A1-7F17-4E95-8A9F-03DDA14CE92B}" srcOrd="1" destOrd="0" presId="urn:microsoft.com/office/officeart/2005/8/layout/list1"/>
    <dgm:cxn modelId="{B60F36DC-54C5-46DE-B81B-0ED6D00D2721}" type="presOf" srcId="{9D06DC28-7326-48A5-BEE5-45C0E1BC0704}" destId="{ACC00528-4101-436D-B312-9C0022524DE4}" srcOrd="0" destOrd="0" presId="urn:microsoft.com/office/officeart/2005/8/layout/list1"/>
    <dgm:cxn modelId="{F6DBFFB8-7511-4EC9-A306-F6F68135FCFC}" type="presOf" srcId="{6D565F35-826B-410D-9307-F469A46AD4E8}" destId="{1F1F5ED6-8855-42D2-8B64-DACA3AABBE06}" srcOrd="0" destOrd="0" presId="urn:microsoft.com/office/officeart/2005/8/layout/list1"/>
    <dgm:cxn modelId="{19873AB5-87D5-493E-A1F9-F69CBDF3C2C5}" type="presOf" srcId="{8657CDA8-8795-4A6E-A970-57B3F22351E5}" destId="{90A13683-97C9-4AB6-93CD-F2DF7A5801F3}" srcOrd="0" destOrd="0" presId="urn:microsoft.com/office/officeart/2005/8/layout/list1"/>
    <dgm:cxn modelId="{00DC2D97-880D-461A-A8BE-EAC9AD8DC27B}" type="presParOf" srcId="{90A13683-97C9-4AB6-93CD-F2DF7A5801F3}" destId="{322C9F15-2A3E-4CDB-A7EF-029A07169E09}" srcOrd="0" destOrd="0" presId="urn:microsoft.com/office/officeart/2005/8/layout/list1"/>
    <dgm:cxn modelId="{A9AD2546-B60C-44F9-95DE-7A2F65D8349C}" type="presParOf" srcId="{322C9F15-2A3E-4CDB-A7EF-029A07169E09}" destId="{ACC00528-4101-436D-B312-9C0022524DE4}" srcOrd="0" destOrd="0" presId="urn:microsoft.com/office/officeart/2005/8/layout/list1"/>
    <dgm:cxn modelId="{7A32C5A0-26C8-4497-9CE7-EEBCFA735039}" type="presParOf" srcId="{322C9F15-2A3E-4CDB-A7EF-029A07169E09}" destId="{BA1C44A1-7F17-4E95-8A9F-03DDA14CE92B}" srcOrd="1" destOrd="0" presId="urn:microsoft.com/office/officeart/2005/8/layout/list1"/>
    <dgm:cxn modelId="{F3782777-95B1-4F8D-A2E3-3862627F41B7}" type="presParOf" srcId="{90A13683-97C9-4AB6-93CD-F2DF7A5801F3}" destId="{BFBAA5B1-9A59-4D9D-A234-73153F9B4C19}" srcOrd="1" destOrd="0" presId="urn:microsoft.com/office/officeart/2005/8/layout/list1"/>
    <dgm:cxn modelId="{C5385A8C-AF95-45FA-8F80-CB39173827D0}" type="presParOf" srcId="{90A13683-97C9-4AB6-93CD-F2DF7A5801F3}" destId="{1F1F5ED6-8855-42D2-8B64-DACA3AABBE06}"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2B743E-8F29-4BA5-B80D-512A14A2F8D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BE"/>
        </a:p>
      </dgm:t>
    </dgm:pt>
    <dgm:pt modelId="{7F801243-FDF7-4692-A791-76FD17522267}">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Précompte professionnel sur la rémunération</a:t>
          </a:r>
          <a:endParaRPr lang="fr-BE" dirty="0"/>
        </a:p>
      </dgm:t>
    </dgm:pt>
    <dgm:pt modelId="{76029255-6A84-43A7-AE45-5725DF8D5101}" type="parTrans" cxnId="{594EF010-AA8B-47B1-8B01-9A166399B893}">
      <dgm:prSet/>
      <dgm:spPr/>
      <dgm:t>
        <a:bodyPr/>
        <a:lstStyle/>
        <a:p>
          <a:endParaRPr lang="fr-BE"/>
        </a:p>
      </dgm:t>
    </dgm:pt>
    <dgm:pt modelId="{10A07AD5-1245-47C3-BF3C-17D75DAB19A5}" type="sibTrans" cxnId="{594EF010-AA8B-47B1-8B01-9A166399B893}">
      <dgm:prSet/>
      <dgm:spPr/>
      <dgm:t>
        <a:bodyPr/>
        <a:lstStyle/>
        <a:p>
          <a:endParaRPr lang="fr-BE"/>
        </a:p>
      </dgm:t>
    </dgm:pt>
    <dgm:pt modelId="{9F1E7826-3A92-492A-891A-5617F6FA5DC0}">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Réductions</a:t>
          </a:r>
          <a:endParaRPr lang="fr-BE" dirty="0"/>
        </a:p>
      </dgm:t>
    </dgm:pt>
    <dgm:pt modelId="{3CC395B6-ABFA-4EAD-A9F4-F26A485D86A8}" type="parTrans" cxnId="{7ED63A74-3111-402B-96FB-D361395034B3}">
      <dgm:prSet/>
      <dgm:spPr/>
      <dgm:t>
        <a:bodyPr/>
        <a:lstStyle/>
        <a:p>
          <a:endParaRPr lang="fr-BE"/>
        </a:p>
      </dgm:t>
    </dgm:pt>
    <dgm:pt modelId="{196A379D-C495-465C-824A-A3427BF4F2DF}" type="sibTrans" cxnId="{7ED63A74-3111-402B-96FB-D361395034B3}">
      <dgm:prSet/>
      <dgm:spPr/>
      <dgm:t>
        <a:bodyPr/>
        <a:lstStyle/>
        <a:p>
          <a:endParaRPr lang="fr-BE"/>
        </a:p>
      </dgm:t>
    </dgm:pt>
    <dgm:pt modelId="{3A7954EC-E430-47C1-9918-03567F8ECF06}">
      <dgm:prSet phldrT="[Texte]">
        <dgm:style>
          <a:lnRef idx="0">
            <a:schemeClr val="accent1"/>
          </a:lnRef>
          <a:fillRef idx="3">
            <a:schemeClr val="accent1"/>
          </a:fillRef>
          <a:effectRef idx="3">
            <a:schemeClr val="accent1"/>
          </a:effectRef>
          <a:fontRef idx="minor">
            <a:schemeClr val="lt1"/>
          </a:fontRef>
        </dgm:style>
      </dgm:prSet>
      <dgm:spPr>
        <a:gradFill flip="none" rotWithShape="0">
          <a:gsLst>
            <a:gs pos="0">
              <a:schemeClr val="accent1">
                <a:shade val="51000"/>
                <a:satMod val="130000"/>
              </a:schemeClr>
            </a:gs>
            <a:gs pos="80000">
              <a:schemeClr val="accent1">
                <a:shade val="93000"/>
                <a:satMod val="130000"/>
              </a:schemeClr>
            </a:gs>
            <a:gs pos="100000">
              <a:schemeClr val="accent1">
                <a:shade val="94000"/>
                <a:satMod val="135000"/>
              </a:schemeClr>
            </a:gs>
          </a:gsLst>
          <a:path path="circle">
            <a:fillToRect l="100000" b="100000"/>
          </a:path>
          <a:tileRect t="-100000" r="-100000"/>
        </a:gradFill>
      </dgm:spPr>
      <dgm:t>
        <a:bodyPr/>
        <a:lstStyle/>
        <a:p>
          <a:r>
            <a:rPr lang="fr-BE" dirty="0" smtClean="0"/>
            <a:t>Autres revenus</a:t>
          </a:r>
          <a:endParaRPr lang="fr-BE" dirty="0"/>
        </a:p>
      </dgm:t>
    </dgm:pt>
    <dgm:pt modelId="{3ED1F929-232B-4597-B51D-ACF3A11B9640}" type="parTrans" cxnId="{8D46339B-0D33-4A2E-9886-A5EB5708DBF9}">
      <dgm:prSet/>
      <dgm:spPr/>
      <dgm:t>
        <a:bodyPr/>
        <a:lstStyle/>
        <a:p>
          <a:endParaRPr lang="fr-BE"/>
        </a:p>
      </dgm:t>
    </dgm:pt>
    <dgm:pt modelId="{3DC98ADC-8C0F-4D35-9915-FA96B05B3457}" type="sibTrans" cxnId="{8D46339B-0D33-4A2E-9886-A5EB5708DBF9}">
      <dgm:prSet/>
      <dgm:spPr/>
      <dgm:t>
        <a:bodyPr/>
        <a:lstStyle/>
        <a:p>
          <a:endParaRPr lang="fr-BE"/>
        </a:p>
      </dgm:t>
    </dgm:pt>
    <dgm:pt modelId="{F3B8BA84-E7BB-4A64-9249-BF01E31AD11D}">
      <dgm:prSet/>
      <dgm:spPr/>
      <dgm:t>
        <a:bodyPr/>
        <a:lstStyle/>
        <a:p>
          <a:r>
            <a:rPr lang="fr-BE" dirty="0" smtClean="0"/>
            <a:t>Application des barèmes I, II ou III de l’annexe III à l’AR/CIR 92</a:t>
          </a:r>
          <a:endParaRPr lang="fr-BE" dirty="0"/>
        </a:p>
      </dgm:t>
    </dgm:pt>
    <dgm:pt modelId="{ABB88CA4-CCEF-4271-980D-8D56D024704B}" type="parTrans" cxnId="{72E69F16-FD0D-4889-AC99-8D4265A976AC}">
      <dgm:prSet/>
      <dgm:spPr/>
      <dgm:t>
        <a:bodyPr/>
        <a:lstStyle/>
        <a:p>
          <a:endParaRPr lang="fr-BE"/>
        </a:p>
      </dgm:t>
    </dgm:pt>
    <dgm:pt modelId="{052B1E36-429F-4938-B47E-2D559C3B5FA0}" type="sibTrans" cxnId="{72E69F16-FD0D-4889-AC99-8D4265A976AC}">
      <dgm:prSet/>
      <dgm:spPr/>
      <dgm:t>
        <a:bodyPr/>
        <a:lstStyle/>
        <a:p>
          <a:endParaRPr lang="fr-BE"/>
        </a:p>
      </dgm:t>
    </dgm:pt>
    <dgm:pt modelId="{723AAC44-E357-4478-A718-7E0D08EDC93A}">
      <dgm:prSet/>
      <dgm:spPr/>
      <dgm:t>
        <a:bodyPr/>
        <a:lstStyle/>
        <a:p>
          <a:r>
            <a:rPr lang="fr-BE" dirty="0" smtClean="0"/>
            <a:t>Charges de famille</a:t>
          </a:r>
          <a:endParaRPr lang="fr-BE" dirty="0"/>
        </a:p>
      </dgm:t>
    </dgm:pt>
    <dgm:pt modelId="{5EB67D6B-1DA3-4477-9AA5-72FDF9780D72}" type="parTrans" cxnId="{55AE1172-6652-4799-A944-034F212CAE07}">
      <dgm:prSet/>
      <dgm:spPr/>
      <dgm:t>
        <a:bodyPr/>
        <a:lstStyle/>
        <a:p>
          <a:endParaRPr lang="fr-BE"/>
        </a:p>
      </dgm:t>
    </dgm:pt>
    <dgm:pt modelId="{787C4461-172D-4AA5-96FF-81C18448F04A}" type="sibTrans" cxnId="{55AE1172-6652-4799-A944-034F212CAE07}">
      <dgm:prSet/>
      <dgm:spPr/>
      <dgm:t>
        <a:bodyPr/>
        <a:lstStyle/>
        <a:p>
          <a:endParaRPr lang="fr-BE"/>
        </a:p>
      </dgm:t>
    </dgm:pt>
    <dgm:pt modelId="{989732B4-451B-4E5A-A96F-5DCFCC23A182}">
      <dgm:prSet/>
      <dgm:spPr/>
      <dgm:t>
        <a:bodyPr/>
        <a:lstStyle/>
        <a:p>
          <a:r>
            <a:rPr lang="fr-BE" dirty="0" smtClean="0"/>
            <a:t>Autres</a:t>
          </a:r>
          <a:endParaRPr lang="fr-BE" dirty="0"/>
        </a:p>
      </dgm:t>
    </dgm:pt>
    <dgm:pt modelId="{534423EB-3EDA-4186-B26F-F21DA91B5445}" type="parTrans" cxnId="{694E785C-3620-4FD8-A87D-3623E3E9233F}">
      <dgm:prSet/>
      <dgm:spPr/>
      <dgm:t>
        <a:bodyPr/>
        <a:lstStyle/>
        <a:p>
          <a:endParaRPr lang="fr-BE"/>
        </a:p>
      </dgm:t>
    </dgm:pt>
    <dgm:pt modelId="{2EDA8BCB-4B81-46F5-802C-D9AAA6DCC4A7}" type="sibTrans" cxnId="{694E785C-3620-4FD8-A87D-3623E3E9233F}">
      <dgm:prSet/>
      <dgm:spPr/>
      <dgm:t>
        <a:bodyPr/>
        <a:lstStyle/>
        <a:p>
          <a:endParaRPr lang="fr-BE"/>
        </a:p>
      </dgm:t>
    </dgm:pt>
    <dgm:pt modelId="{E7008F92-6974-4CD5-8084-D0DD64ED3602}">
      <dgm:prSet/>
      <dgm:spPr/>
      <dgm:t>
        <a:bodyPr/>
        <a:lstStyle/>
        <a:p>
          <a:r>
            <a:rPr lang="fr-BE" dirty="0" smtClean="0"/>
            <a:t>Taux d’imposition fixe par type de revenus</a:t>
          </a:r>
          <a:endParaRPr lang="fr-BE" dirty="0"/>
        </a:p>
      </dgm:t>
    </dgm:pt>
    <dgm:pt modelId="{530BDBA8-1988-41FE-9506-4FFD64AC698F}" type="parTrans" cxnId="{51096F18-B605-46A5-9BA7-F297B53FF8E3}">
      <dgm:prSet/>
      <dgm:spPr/>
      <dgm:t>
        <a:bodyPr/>
        <a:lstStyle/>
        <a:p>
          <a:endParaRPr lang="fr-BE"/>
        </a:p>
      </dgm:t>
    </dgm:pt>
    <dgm:pt modelId="{6C8892BA-2BB7-4674-A832-54A7E44B6E52}" type="sibTrans" cxnId="{51096F18-B605-46A5-9BA7-F297B53FF8E3}">
      <dgm:prSet/>
      <dgm:spPr/>
      <dgm:t>
        <a:bodyPr/>
        <a:lstStyle/>
        <a:p>
          <a:endParaRPr lang="fr-BE"/>
        </a:p>
      </dgm:t>
    </dgm:pt>
    <dgm:pt modelId="{1E475473-0C36-4F00-A4B4-80F5FEE16696}" type="pres">
      <dgm:prSet presAssocID="{4B2B743E-8F29-4BA5-B80D-512A14A2F8DD}" presName="linear" presStyleCnt="0">
        <dgm:presLayoutVars>
          <dgm:dir/>
          <dgm:animLvl val="lvl"/>
          <dgm:resizeHandles val="exact"/>
        </dgm:presLayoutVars>
      </dgm:prSet>
      <dgm:spPr/>
      <dgm:t>
        <a:bodyPr/>
        <a:lstStyle/>
        <a:p>
          <a:endParaRPr lang="fr-BE"/>
        </a:p>
      </dgm:t>
    </dgm:pt>
    <dgm:pt modelId="{043BB11B-2E1D-45F0-BC2E-0F860CE9D670}" type="pres">
      <dgm:prSet presAssocID="{7F801243-FDF7-4692-A791-76FD17522267}" presName="parentLin" presStyleCnt="0"/>
      <dgm:spPr/>
    </dgm:pt>
    <dgm:pt modelId="{C5EAA57A-0D0D-412C-9092-8460220EACB4}" type="pres">
      <dgm:prSet presAssocID="{7F801243-FDF7-4692-A791-76FD17522267}" presName="parentLeftMargin" presStyleLbl="node1" presStyleIdx="0" presStyleCnt="3"/>
      <dgm:spPr/>
      <dgm:t>
        <a:bodyPr/>
        <a:lstStyle/>
        <a:p>
          <a:endParaRPr lang="fr-BE"/>
        </a:p>
      </dgm:t>
    </dgm:pt>
    <dgm:pt modelId="{7C6D5FE1-A2FF-4454-BD4D-67303A2782D9}" type="pres">
      <dgm:prSet presAssocID="{7F801243-FDF7-4692-A791-76FD17522267}" presName="parentText" presStyleLbl="node1" presStyleIdx="0" presStyleCnt="3">
        <dgm:presLayoutVars>
          <dgm:chMax val="0"/>
          <dgm:bulletEnabled val="1"/>
        </dgm:presLayoutVars>
      </dgm:prSet>
      <dgm:spPr/>
      <dgm:t>
        <a:bodyPr/>
        <a:lstStyle/>
        <a:p>
          <a:endParaRPr lang="fr-BE"/>
        </a:p>
      </dgm:t>
    </dgm:pt>
    <dgm:pt modelId="{93310C6A-3D92-4C07-B376-D4AF3F4E4B67}" type="pres">
      <dgm:prSet presAssocID="{7F801243-FDF7-4692-A791-76FD17522267}" presName="negativeSpace" presStyleCnt="0"/>
      <dgm:spPr/>
    </dgm:pt>
    <dgm:pt modelId="{E8C07A7D-8634-4AAF-A307-18EBFFEE9AAB}" type="pres">
      <dgm:prSet presAssocID="{7F801243-FDF7-4692-A791-76FD17522267}" presName="childText" presStyleLbl="conFgAcc1" presStyleIdx="0" presStyleCnt="3">
        <dgm:presLayoutVars>
          <dgm:bulletEnabled val="1"/>
        </dgm:presLayoutVars>
      </dgm:prSet>
      <dgm:spPr/>
      <dgm:t>
        <a:bodyPr/>
        <a:lstStyle/>
        <a:p>
          <a:endParaRPr lang="fr-BE"/>
        </a:p>
      </dgm:t>
    </dgm:pt>
    <dgm:pt modelId="{0621F17B-0C53-4819-9E38-4026C9D44C18}" type="pres">
      <dgm:prSet presAssocID="{10A07AD5-1245-47C3-BF3C-17D75DAB19A5}" presName="spaceBetweenRectangles" presStyleCnt="0"/>
      <dgm:spPr/>
    </dgm:pt>
    <dgm:pt modelId="{063B45EE-A08C-414A-A59F-9428401C0F16}" type="pres">
      <dgm:prSet presAssocID="{9F1E7826-3A92-492A-891A-5617F6FA5DC0}" presName="parentLin" presStyleCnt="0"/>
      <dgm:spPr/>
    </dgm:pt>
    <dgm:pt modelId="{1313406F-4C20-409A-A540-17AEA44771EF}" type="pres">
      <dgm:prSet presAssocID="{9F1E7826-3A92-492A-891A-5617F6FA5DC0}" presName="parentLeftMargin" presStyleLbl="node1" presStyleIdx="0" presStyleCnt="3"/>
      <dgm:spPr/>
      <dgm:t>
        <a:bodyPr/>
        <a:lstStyle/>
        <a:p>
          <a:endParaRPr lang="fr-BE"/>
        </a:p>
      </dgm:t>
    </dgm:pt>
    <dgm:pt modelId="{FA7A9D52-7CCB-4175-8176-C3269B239F0E}" type="pres">
      <dgm:prSet presAssocID="{9F1E7826-3A92-492A-891A-5617F6FA5DC0}" presName="parentText" presStyleLbl="node1" presStyleIdx="1" presStyleCnt="3">
        <dgm:presLayoutVars>
          <dgm:chMax val="0"/>
          <dgm:bulletEnabled val="1"/>
        </dgm:presLayoutVars>
      </dgm:prSet>
      <dgm:spPr/>
      <dgm:t>
        <a:bodyPr/>
        <a:lstStyle/>
        <a:p>
          <a:endParaRPr lang="fr-BE"/>
        </a:p>
      </dgm:t>
    </dgm:pt>
    <dgm:pt modelId="{91949C0A-155B-4E9B-AD2F-66CD20AF4A2B}" type="pres">
      <dgm:prSet presAssocID="{9F1E7826-3A92-492A-891A-5617F6FA5DC0}" presName="negativeSpace" presStyleCnt="0"/>
      <dgm:spPr/>
    </dgm:pt>
    <dgm:pt modelId="{7BF446E8-8FCF-4253-9854-910B57339F29}" type="pres">
      <dgm:prSet presAssocID="{9F1E7826-3A92-492A-891A-5617F6FA5DC0}" presName="childText" presStyleLbl="conFgAcc1" presStyleIdx="1" presStyleCnt="3">
        <dgm:presLayoutVars>
          <dgm:bulletEnabled val="1"/>
        </dgm:presLayoutVars>
      </dgm:prSet>
      <dgm:spPr/>
      <dgm:t>
        <a:bodyPr/>
        <a:lstStyle/>
        <a:p>
          <a:endParaRPr lang="fr-BE"/>
        </a:p>
      </dgm:t>
    </dgm:pt>
    <dgm:pt modelId="{18C91DD3-1981-4166-8A52-99B448A93CDC}" type="pres">
      <dgm:prSet presAssocID="{196A379D-C495-465C-824A-A3427BF4F2DF}" presName="spaceBetweenRectangles" presStyleCnt="0"/>
      <dgm:spPr/>
    </dgm:pt>
    <dgm:pt modelId="{74D6EA67-0480-4410-B366-9743677323FC}" type="pres">
      <dgm:prSet presAssocID="{3A7954EC-E430-47C1-9918-03567F8ECF06}" presName="parentLin" presStyleCnt="0"/>
      <dgm:spPr/>
    </dgm:pt>
    <dgm:pt modelId="{CFF8DE84-6A5F-4F73-BD46-4ECB104B583A}" type="pres">
      <dgm:prSet presAssocID="{3A7954EC-E430-47C1-9918-03567F8ECF06}" presName="parentLeftMargin" presStyleLbl="node1" presStyleIdx="1" presStyleCnt="3"/>
      <dgm:spPr/>
      <dgm:t>
        <a:bodyPr/>
        <a:lstStyle/>
        <a:p>
          <a:endParaRPr lang="fr-BE"/>
        </a:p>
      </dgm:t>
    </dgm:pt>
    <dgm:pt modelId="{2BA1B5F0-F371-4578-95E2-56631B0582EB}" type="pres">
      <dgm:prSet presAssocID="{3A7954EC-E430-47C1-9918-03567F8ECF06}" presName="parentText" presStyleLbl="node1" presStyleIdx="2" presStyleCnt="3">
        <dgm:presLayoutVars>
          <dgm:chMax val="0"/>
          <dgm:bulletEnabled val="1"/>
        </dgm:presLayoutVars>
      </dgm:prSet>
      <dgm:spPr/>
      <dgm:t>
        <a:bodyPr/>
        <a:lstStyle/>
        <a:p>
          <a:endParaRPr lang="fr-BE"/>
        </a:p>
      </dgm:t>
    </dgm:pt>
    <dgm:pt modelId="{BCB72F24-07AE-4BDD-8C65-E89697BF8D63}" type="pres">
      <dgm:prSet presAssocID="{3A7954EC-E430-47C1-9918-03567F8ECF06}" presName="negativeSpace" presStyleCnt="0"/>
      <dgm:spPr/>
    </dgm:pt>
    <dgm:pt modelId="{68650505-468C-4E14-AE2C-3E1053B082EF}" type="pres">
      <dgm:prSet presAssocID="{3A7954EC-E430-47C1-9918-03567F8ECF06}" presName="childText" presStyleLbl="conFgAcc1" presStyleIdx="2" presStyleCnt="3">
        <dgm:presLayoutVars>
          <dgm:bulletEnabled val="1"/>
        </dgm:presLayoutVars>
      </dgm:prSet>
      <dgm:spPr/>
      <dgm:t>
        <a:bodyPr/>
        <a:lstStyle/>
        <a:p>
          <a:endParaRPr lang="fr-BE"/>
        </a:p>
      </dgm:t>
    </dgm:pt>
  </dgm:ptLst>
  <dgm:cxnLst>
    <dgm:cxn modelId="{82851339-4A41-48DE-A89D-DD5C6E20B8DA}" type="presOf" srcId="{3A7954EC-E430-47C1-9918-03567F8ECF06}" destId="{2BA1B5F0-F371-4578-95E2-56631B0582EB}" srcOrd="1" destOrd="0" presId="urn:microsoft.com/office/officeart/2005/8/layout/list1"/>
    <dgm:cxn modelId="{55AE1172-6652-4799-A944-034F212CAE07}" srcId="{9F1E7826-3A92-492A-891A-5617F6FA5DC0}" destId="{723AAC44-E357-4478-A718-7E0D08EDC93A}" srcOrd="0" destOrd="0" parTransId="{5EB67D6B-1DA3-4477-9AA5-72FDF9780D72}" sibTransId="{787C4461-172D-4AA5-96FF-81C18448F04A}"/>
    <dgm:cxn modelId="{24DC5234-E83A-4294-BACD-3CF93AB43653}" type="presOf" srcId="{989732B4-451B-4E5A-A96F-5DCFCC23A182}" destId="{7BF446E8-8FCF-4253-9854-910B57339F29}" srcOrd="0" destOrd="1" presId="urn:microsoft.com/office/officeart/2005/8/layout/list1"/>
    <dgm:cxn modelId="{302806E1-4B07-4C14-B577-3C35B876F6F6}" type="presOf" srcId="{E7008F92-6974-4CD5-8084-D0DD64ED3602}" destId="{68650505-468C-4E14-AE2C-3E1053B082EF}" srcOrd="0" destOrd="0" presId="urn:microsoft.com/office/officeart/2005/8/layout/list1"/>
    <dgm:cxn modelId="{45ACF959-2652-485B-9958-EF7B66C9CCD9}" type="presOf" srcId="{9F1E7826-3A92-492A-891A-5617F6FA5DC0}" destId="{1313406F-4C20-409A-A540-17AEA44771EF}" srcOrd="0" destOrd="0" presId="urn:microsoft.com/office/officeart/2005/8/layout/list1"/>
    <dgm:cxn modelId="{51096F18-B605-46A5-9BA7-F297B53FF8E3}" srcId="{3A7954EC-E430-47C1-9918-03567F8ECF06}" destId="{E7008F92-6974-4CD5-8084-D0DD64ED3602}" srcOrd="0" destOrd="0" parTransId="{530BDBA8-1988-41FE-9506-4FFD64AC698F}" sibTransId="{6C8892BA-2BB7-4674-A832-54A7E44B6E52}"/>
    <dgm:cxn modelId="{7ED63A74-3111-402B-96FB-D361395034B3}" srcId="{4B2B743E-8F29-4BA5-B80D-512A14A2F8DD}" destId="{9F1E7826-3A92-492A-891A-5617F6FA5DC0}" srcOrd="1" destOrd="0" parTransId="{3CC395B6-ABFA-4EAD-A9F4-F26A485D86A8}" sibTransId="{196A379D-C495-465C-824A-A3427BF4F2DF}"/>
    <dgm:cxn modelId="{694E785C-3620-4FD8-A87D-3623E3E9233F}" srcId="{9F1E7826-3A92-492A-891A-5617F6FA5DC0}" destId="{989732B4-451B-4E5A-A96F-5DCFCC23A182}" srcOrd="1" destOrd="0" parTransId="{534423EB-3EDA-4186-B26F-F21DA91B5445}" sibTransId="{2EDA8BCB-4B81-46F5-802C-D9AAA6DCC4A7}"/>
    <dgm:cxn modelId="{4C94C6DC-0499-4790-9A01-93380771824C}" type="presOf" srcId="{7F801243-FDF7-4692-A791-76FD17522267}" destId="{C5EAA57A-0D0D-412C-9092-8460220EACB4}" srcOrd="0" destOrd="0" presId="urn:microsoft.com/office/officeart/2005/8/layout/list1"/>
    <dgm:cxn modelId="{2C5A5056-2FA1-43BB-B18D-77527F7C212D}" type="presOf" srcId="{3A7954EC-E430-47C1-9918-03567F8ECF06}" destId="{CFF8DE84-6A5F-4F73-BD46-4ECB104B583A}" srcOrd="0" destOrd="0" presId="urn:microsoft.com/office/officeart/2005/8/layout/list1"/>
    <dgm:cxn modelId="{2E2655BC-883C-406C-90A1-3407E0D6060D}" type="presOf" srcId="{9F1E7826-3A92-492A-891A-5617F6FA5DC0}" destId="{FA7A9D52-7CCB-4175-8176-C3269B239F0E}" srcOrd="1" destOrd="0" presId="urn:microsoft.com/office/officeart/2005/8/layout/list1"/>
    <dgm:cxn modelId="{5EAC6BFF-20F2-49B9-AE26-C718CD8A4C52}" type="presOf" srcId="{723AAC44-E357-4478-A718-7E0D08EDC93A}" destId="{7BF446E8-8FCF-4253-9854-910B57339F29}" srcOrd="0" destOrd="0" presId="urn:microsoft.com/office/officeart/2005/8/layout/list1"/>
    <dgm:cxn modelId="{594EF010-AA8B-47B1-8B01-9A166399B893}" srcId="{4B2B743E-8F29-4BA5-B80D-512A14A2F8DD}" destId="{7F801243-FDF7-4692-A791-76FD17522267}" srcOrd="0" destOrd="0" parTransId="{76029255-6A84-43A7-AE45-5725DF8D5101}" sibTransId="{10A07AD5-1245-47C3-BF3C-17D75DAB19A5}"/>
    <dgm:cxn modelId="{35105C9B-E9EF-44FA-AF5C-520664BD2530}" type="presOf" srcId="{7F801243-FDF7-4692-A791-76FD17522267}" destId="{7C6D5FE1-A2FF-4454-BD4D-67303A2782D9}" srcOrd="1" destOrd="0" presId="urn:microsoft.com/office/officeart/2005/8/layout/list1"/>
    <dgm:cxn modelId="{8D46339B-0D33-4A2E-9886-A5EB5708DBF9}" srcId="{4B2B743E-8F29-4BA5-B80D-512A14A2F8DD}" destId="{3A7954EC-E430-47C1-9918-03567F8ECF06}" srcOrd="2" destOrd="0" parTransId="{3ED1F929-232B-4597-B51D-ACF3A11B9640}" sibTransId="{3DC98ADC-8C0F-4D35-9915-FA96B05B3457}"/>
    <dgm:cxn modelId="{33CBA010-02A7-4430-BD77-E2BCE3E835C3}" type="presOf" srcId="{F3B8BA84-E7BB-4A64-9249-BF01E31AD11D}" destId="{E8C07A7D-8634-4AAF-A307-18EBFFEE9AAB}" srcOrd="0" destOrd="0" presId="urn:microsoft.com/office/officeart/2005/8/layout/list1"/>
    <dgm:cxn modelId="{72E69F16-FD0D-4889-AC99-8D4265A976AC}" srcId="{7F801243-FDF7-4692-A791-76FD17522267}" destId="{F3B8BA84-E7BB-4A64-9249-BF01E31AD11D}" srcOrd="0" destOrd="0" parTransId="{ABB88CA4-CCEF-4271-980D-8D56D024704B}" sibTransId="{052B1E36-429F-4938-B47E-2D559C3B5FA0}"/>
    <dgm:cxn modelId="{F050DA2E-340B-4015-9C41-01EC2B5DA567}" type="presOf" srcId="{4B2B743E-8F29-4BA5-B80D-512A14A2F8DD}" destId="{1E475473-0C36-4F00-A4B4-80F5FEE16696}" srcOrd="0" destOrd="0" presId="urn:microsoft.com/office/officeart/2005/8/layout/list1"/>
    <dgm:cxn modelId="{205C4D84-4920-465D-ADDC-2D5BEC3D67D5}" type="presParOf" srcId="{1E475473-0C36-4F00-A4B4-80F5FEE16696}" destId="{043BB11B-2E1D-45F0-BC2E-0F860CE9D670}" srcOrd="0" destOrd="0" presId="urn:microsoft.com/office/officeart/2005/8/layout/list1"/>
    <dgm:cxn modelId="{4D593643-64C1-4840-9EFA-2A768351C1A0}" type="presParOf" srcId="{043BB11B-2E1D-45F0-BC2E-0F860CE9D670}" destId="{C5EAA57A-0D0D-412C-9092-8460220EACB4}" srcOrd="0" destOrd="0" presId="urn:microsoft.com/office/officeart/2005/8/layout/list1"/>
    <dgm:cxn modelId="{ACBC068A-5B2B-4B5E-9E0C-59CDCC46DBC0}" type="presParOf" srcId="{043BB11B-2E1D-45F0-BC2E-0F860CE9D670}" destId="{7C6D5FE1-A2FF-4454-BD4D-67303A2782D9}" srcOrd="1" destOrd="0" presId="urn:microsoft.com/office/officeart/2005/8/layout/list1"/>
    <dgm:cxn modelId="{7BC1F1A0-D88F-4E87-8551-F17DFA07F924}" type="presParOf" srcId="{1E475473-0C36-4F00-A4B4-80F5FEE16696}" destId="{93310C6A-3D92-4C07-B376-D4AF3F4E4B67}" srcOrd="1" destOrd="0" presId="urn:microsoft.com/office/officeart/2005/8/layout/list1"/>
    <dgm:cxn modelId="{65251219-0024-4262-BFAD-2568E2D92F36}" type="presParOf" srcId="{1E475473-0C36-4F00-A4B4-80F5FEE16696}" destId="{E8C07A7D-8634-4AAF-A307-18EBFFEE9AAB}" srcOrd="2" destOrd="0" presId="urn:microsoft.com/office/officeart/2005/8/layout/list1"/>
    <dgm:cxn modelId="{FA049788-651F-4FA2-AFA2-DFEAF32AD6CE}" type="presParOf" srcId="{1E475473-0C36-4F00-A4B4-80F5FEE16696}" destId="{0621F17B-0C53-4819-9E38-4026C9D44C18}" srcOrd="3" destOrd="0" presId="urn:microsoft.com/office/officeart/2005/8/layout/list1"/>
    <dgm:cxn modelId="{40BF9283-0E64-4827-B427-5C541AA42670}" type="presParOf" srcId="{1E475473-0C36-4F00-A4B4-80F5FEE16696}" destId="{063B45EE-A08C-414A-A59F-9428401C0F16}" srcOrd="4" destOrd="0" presId="urn:microsoft.com/office/officeart/2005/8/layout/list1"/>
    <dgm:cxn modelId="{177C6CE8-E5B3-4B8B-B731-FB6E68C5503B}" type="presParOf" srcId="{063B45EE-A08C-414A-A59F-9428401C0F16}" destId="{1313406F-4C20-409A-A540-17AEA44771EF}" srcOrd="0" destOrd="0" presId="urn:microsoft.com/office/officeart/2005/8/layout/list1"/>
    <dgm:cxn modelId="{01918E7F-10C6-4F86-B57A-8C181FA7EF2F}" type="presParOf" srcId="{063B45EE-A08C-414A-A59F-9428401C0F16}" destId="{FA7A9D52-7CCB-4175-8176-C3269B239F0E}" srcOrd="1" destOrd="0" presId="urn:microsoft.com/office/officeart/2005/8/layout/list1"/>
    <dgm:cxn modelId="{F36574AC-5CC1-4426-AA95-6302DE61FFB2}" type="presParOf" srcId="{1E475473-0C36-4F00-A4B4-80F5FEE16696}" destId="{91949C0A-155B-4E9B-AD2F-66CD20AF4A2B}" srcOrd="5" destOrd="0" presId="urn:microsoft.com/office/officeart/2005/8/layout/list1"/>
    <dgm:cxn modelId="{EEA28351-A2A9-4A78-BD1F-72033CC6C315}" type="presParOf" srcId="{1E475473-0C36-4F00-A4B4-80F5FEE16696}" destId="{7BF446E8-8FCF-4253-9854-910B57339F29}" srcOrd="6" destOrd="0" presId="urn:microsoft.com/office/officeart/2005/8/layout/list1"/>
    <dgm:cxn modelId="{1AD8691D-8381-4CAE-B6F7-142ADB4D807C}" type="presParOf" srcId="{1E475473-0C36-4F00-A4B4-80F5FEE16696}" destId="{18C91DD3-1981-4166-8A52-99B448A93CDC}" srcOrd="7" destOrd="0" presId="urn:microsoft.com/office/officeart/2005/8/layout/list1"/>
    <dgm:cxn modelId="{46C78879-820E-48BE-8003-340D1AC0CA86}" type="presParOf" srcId="{1E475473-0C36-4F00-A4B4-80F5FEE16696}" destId="{74D6EA67-0480-4410-B366-9743677323FC}" srcOrd="8" destOrd="0" presId="urn:microsoft.com/office/officeart/2005/8/layout/list1"/>
    <dgm:cxn modelId="{A2FF411F-16A9-4791-A472-63EAF781A5FC}" type="presParOf" srcId="{74D6EA67-0480-4410-B366-9743677323FC}" destId="{CFF8DE84-6A5F-4F73-BD46-4ECB104B583A}" srcOrd="0" destOrd="0" presId="urn:microsoft.com/office/officeart/2005/8/layout/list1"/>
    <dgm:cxn modelId="{7350249A-FFB4-4060-9666-1659BDCC1554}" type="presParOf" srcId="{74D6EA67-0480-4410-B366-9743677323FC}" destId="{2BA1B5F0-F371-4578-95E2-56631B0582EB}" srcOrd="1" destOrd="0" presId="urn:microsoft.com/office/officeart/2005/8/layout/list1"/>
    <dgm:cxn modelId="{D2C25C19-2480-40EA-AD2F-C94BBA936C6E}" type="presParOf" srcId="{1E475473-0C36-4F00-A4B4-80F5FEE16696}" destId="{BCB72F24-07AE-4BDD-8C65-E89697BF8D63}" srcOrd="9" destOrd="0" presId="urn:microsoft.com/office/officeart/2005/8/layout/list1"/>
    <dgm:cxn modelId="{630E10F9-ECFB-4B14-953A-ADEAD77DE4F9}" type="presParOf" srcId="{1E475473-0C36-4F00-A4B4-80F5FEE16696}" destId="{68650505-468C-4E14-AE2C-3E1053B082E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B7FC0-9CA8-4E31-881E-66A6DDF79CAF}">
      <dsp:nvSpPr>
        <dsp:cNvPr id="0" name=""/>
        <dsp:cNvSpPr/>
      </dsp:nvSpPr>
      <dsp:spPr>
        <a:xfrm>
          <a:off x="0" y="52329"/>
          <a:ext cx="8229600" cy="575906"/>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fr-BE" sz="3200" kern="1200" dirty="0" smtClean="0"/>
            <a:t>Quels sont les revenus visés ?</a:t>
          </a:r>
          <a:endParaRPr lang="fr-BE" sz="1800" kern="1200" dirty="0"/>
        </a:p>
      </dsp:txBody>
      <dsp:txXfrm>
        <a:off x="28113" y="80442"/>
        <a:ext cx="8173374" cy="519680"/>
      </dsp:txXfrm>
    </dsp:sp>
    <dsp:sp modelId="{90169C7E-0E83-4170-9724-6C5FE478A070}">
      <dsp:nvSpPr>
        <dsp:cNvPr id="0" name=""/>
        <dsp:cNvSpPr/>
      </dsp:nvSpPr>
      <dsp:spPr>
        <a:xfrm>
          <a:off x="0" y="628236"/>
          <a:ext cx="8229600" cy="1457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fr-BE" sz="1700" kern="1200" dirty="0" smtClean="0"/>
            <a:t>Rémunérations des travailleurs</a:t>
          </a:r>
          <a:endParaRPr lang="fr-BE" sz="1700" kern="1200" dirty="0"/>
        </a:p>
        <a:p>
          <a:pPr marL="171450" lvl="1" indent="-171450" algn="l" defTabSz="755650">
            <a:lnSpc>
              <a:spcPct val="90000"/>
            </a:lnSpc>
            <a:spcBef>
              <a:spcPct val="0"/>
            </a:spcBef>
            <a:spcAft>
              <a:spcPct val="20000"/>
            </a:spcAft>
            <a:buChar char="••"/>
          </a:pPr>
          <a:r>
            <a:rPr lang="fr-BE" sz="1700" kern="1200" dirty="0" smtClean="0"/>
            <a:t>Pensions</a:t>
          </a:r>
          <a:endParaRPr lang="fr-BE" sz="1700" kern="1200" dirty="0"/>
        </a:p>
        <a:p>
          <a:pPr marL="171450" lvl="1" indent="-171450" algn="l" defTabSz="755650">
            <a:lnSpc>
              <a:spcPct val="90000"/>
            </a:lnSpc>
            <a:spcBef>
              <a:spcPct val="0"/>
            </a:spcBef>
            <a:spcAft>
              <a:spcPct val="20000"/>
            </a:spcAft>
            <a:buChar char="••"/>
          </a:pPr>
          <a:r>
            <a:rPr lang="fr-BE" sz="1700" kern="1200" dirty="0" smtClean="0"/>
            <a:t>Revenus de remplacement (chômage, maladie-invalidité)</a:t>
          </a:r>
          <a:endParaRPr lang="fr-BE" sz="1700" kern="1200" dirty="0"/>
        </a:p>
        <a:p>
          <a:pPr marL="171450" lvl="1" indent="-171450" algn="l" defTabSz="755650">
            <a:lnSpc>
              <a:spcPct val="90000"/>
            </a:lnSpc>
            <a:spcBef>
              <a:spcPct val="0"/>
            </a:spcBef>
            <a:spcAft>
              <a:spcPct val="20000"/>
            </a:spcAft>
            <a:buChar char="••"/>
          </a:pPr>
          <a:r>
            <a:rPr lang="fr-BE" sz="1700" kern="1200" dirty="0" smtClean="0"/>
            <a:t>Certains revenus payés à des non-résidents</a:t>
          </a:r>
          <a:endParaRPr lang="fr-BE" sz="1700" kern="1200" dirty="0"/>
        </a:p>
        <a:p>
          <a:pPr marL="171450" lvl="1" indent="-171450" algn="l" defTabSz="755650">
            <a:lnSpc>
              <a:spcPct val="90000"/>
            </a:lnSpc>
            <a:spcBef>
              <a:spcPct val="0"/>
            </a:spcBef>
            <a:spcAft>
              <a:spcPct val="20000"/>
            </a:spcAft>
            <a:buChar char="••"/>
          </a:pPr>
          <a:r>
            <a:rPr lang="fr-BE" sz="1700" kern="1200" dirty="0" smtClean="0"/>
            <a:t>Etc…</a:t>
          </a:r>
          <a:endParaRPr lang="fr-BE" sz="1700" kern="1200" dirty="0"/>
        </a:p>
      </dsp:txBody>
      <dsp:txXfrm>
        <a:off x="0" y="628236"/>
        <a:ext cx="8229600" cy="1457280"/>
      </dsp:txXfrm>
    </dsp:sp>
    <dsp:sp modelId="{6A432627-5B13-4968-BFD8-91EEAED80D41}">
      <dsp:nvSpPr>
        <dsp:cNvPr id="0" name=""/>
        <dsp:cNvSpPr/>
      </dsp:nvSpPr>
      <dsp:spPr>
        <a:xfrm>
          <a:off x="0" y="2085516"/>
          <a:ext cx="8229600" cy="503065"/>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fr-BE" sz="3200" kern="1200" dirty="0" smtClean="0"/>
            <a:t>Qui sont les redevables ?</a:t>
          </a:r>
          <a:endParaRPr lang="fr-BE" sz="1800" kern="1200" dirty="0"/>
        </a:p>
      </dsp:txBody>
      <dsp:txXfrm>
        <a:off x="24558" y="2110074"/>
        <a:ext cx="8180484" cy="453949"/>
      </dsp:txXfrm>
    </dsp:sp>
    <dsp:sp modelId="{884AEDBB-DE43-444C-8ED9-B2C9715EE428}">
      <dsp:nvSpPr>
        <dsp:cNvPr id="0" name=""/>
        <dsp:cNvSpPr/>
      </dsp:nvSpPr>
      <dsp:spPr>
        <a:xfrm>
          <a:off x="0" y="2588581"/>
          <a:ext cx="82296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fr-BE" sz="1700" kern="1200" dirty="0" smtClean="0"/>
            <a:t>Débiteurs de revenus</a:t>
          </a:r>
          <a:endParaRPr lang="fr-BE" sz="1700" kern="1200" dirty="0"/>
        </a:p>
      </dsp:txBody>
      <dsp:txXfrm>
        <a:off x="0" y="2588581"/>
        <a:ext cx="8229600" cy="364320"/>
      </dsp:txXfrm>
    </dsp:sp>
    <dsp:sp modelId="{3D307BCB-FFF4-4334-80B8-8FA13D934754}">
      <dsp:nvSpPr>
        <dsp:cNvPr id="0" name=""/>
        <dsp:cNvSpPr/>
      </dsp:nvSpPr>
      <dsp:spPr>
        <a:xfrm>
          <a:off x="0" y="2952901"/>
          <a:ext cx="8229600" cy="548926"/>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fr-BE" sz="3200" kern="1200" dirty="0" smtClean="0"/>
            <a:t>Retenue à la source</a:t>
          </a:r>
          <a:endParaRPr lang="fr-BE" sz="3200" kern="1200" dirty="0"/>
        </a:p>
      </dsp:txBody>
      <dsp:txXfrm>
        <a:off x="26796" y="2979697"/>
        <a:ext cx="8176008" cy="495334"/>
      </dsp:txXfrm>
    </dsp:sp>
    <dsp:sp modelId="{79D37E75-33EB-4997-8B55-9BB99A3A71BC}">
      <dsp:nvSpPr>
        <dsp:cNvPr id="0" name=""/>
        <dsp:cNvSpPr/>
      </dsp:nvSpPr>
      <dsp:spPr>
        <a:xfrm>
          <a:off x="0" y="3565187"/>
          <a:ext cx="8229600" cy="57159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fr-BE" sz="3200" kern="1200" dirty="0" smtClean="0"/>
            <a:t>Avantages du système</a:t>
          </a:r>
          <a:endParaRPr lang="fr-BE" sz="3200" kern="1200" dirty="0"/>
        </a:p>
      </dsp:txBody>
      <dsp:txXfrm>
        <a:off x="27903" y="3593090"/>
        <a:ext cx="8173794" cy="515784"/>
      </dsp:txXfrm>
    </dsp:sp>
    <dsp:sp modelId="{B9E81627-0F10-4991-817E-85B7030EC791}">
      <dsp:nvSpPr>
        <dsp:cNvPr id="0" name=""/>
        <dsp:cNvSpPr/>
      </dsp:nvSpPr>
      <dsp:spPr>
        <a:xfrm>
          <a:off x="0" y="4136778"/>
          <a:ext cx="8229600"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fr-BE" sz="1700" kern="1200" dirty="0" smtClean="0"/>
            <a:t>Avance sur l’impôt final</a:t>
          </a:r>
          <a:endParaRPr lang="fr-BE" sz="1700" kern="1200" dirty="0"/>
        </a:p>
        <a:p>
          <a:pPr marL="171450" lvl="1" indent="-171450" algn="l" defTabSz="755650">
            <a:lnSpc>
              <a:spcPct val="90000"/>
            </a:lnSpc>
            <a:spcBef>
              <a:spcPct val="0"/>
            </a:spcBef>
            <a:spcAft>
              <a:spcPct val="20000"/>
            </a:spcAft>
            <a:buChar char="••"/>
          </a:pPr>
          <a:r>
            <a:rPr lang="fr-BE" sz="1700" kern="1200" dirty="0" smtClean="0"/>
            <a:t>Etalement de la pression fiscale dans le temps</a:t>
          </a:r>
          <a:endParaRPr lang="fr-BE" sz="1700" kern="1200" dirty="0"/>
        </a:p>
      </dsp:txBody>
      <dsp:txXfrm>
        <a:off x="0" y="4136778"/>
        <a:ext cx="8229600" cy="5920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6DE1D-0095-4408-8F69-5ADAA6D04EA8}">
      <dsp:nvSpPr>
        <dsp:cNvPr id="0" name=""/>
        <dsp:cNvSpPr/>
      </dsp:nvSpPr>
      <dsp:spPr>
        <a:xfrm>
          <a:off x="0" y="208633"/>
          <a:ext cx="8229600" cy="10017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249936" rIns="638708" bIns="142240" numCol="1" spcCol="1270" anchor="t" anchorCtr="0">
          <a:noAutofit/>
        </a:bodyPr>
        <a:lstStyle/>
        <a:p>
          <a:pPr marL="228600" lvl="1" indent="-228600" algn="l" defTabSz="889000">
            <a:lnSpc>
              <a:spcPct val="90000"/>
            </a:lnSpc>
            <a:spcBef>
              <a:spcPct val="0"/>
            </a:spcBef>
            <a:spcAft>
              <a:spcPct val="15000"/>
            </a:spcAft>
            <a:buChar char="••"/>
          </a:pPr>
          <a:r>
            <a:rPr lang="fr-BE" sz="2000" kern="1200" dirty="0" smtClean="0"/>
            <a:t>Convention de Vienne</a:t>
          </a:r>
          <a:endParaRPr lang="fr-BE" sz="2000" kern="1200" dirty="0"/>
        </a:p>
        <a:p>
          <a:pPr marL="228600" lvl="1" indent="-228600" algn="l" defTabSz="889000">
            <a:lnSpc>
              <a:spcPct val="90000"/>
            </a:lnSpc>
            <a:spcBef>
              <a:spcPct val="0"/>
            </a:spcBef>
            <a:spcAft>
              <a:spcPct val="15000"/>
            </a:spcAft>
            <a:buChar char="••"/>
          </a:pPr>
          <a:r>
            <a:rPr lang="fr-BE" sz="2000" kern="1200" dirty="0" smtClean="0"/>
            <a:t>Conventions préventives de la double imposition</a:t>
          </a:r>
          <a:endParaRPr lang="fr-BE" sz="2000" kern="1200" dirty="0"/>
        </a:p>
      </dsp:txBody>
      <dsp:txXfrm>
        <a:off x="0" y="208633"/>
        <a:ext cx="8229600" cy="1001700"/>
      </dsp:txXfrm>
    </dsp:sp>
    <dsp:sp modelId="{183F3005-8F99-42C0-832F-73FC6ECB1FDE}">
      <dsp:nvSpPr>
        <dsp:cNvPr id="0" name=""/>
        <dsp:cNvSpPr/>
      </dsp:nvSpPr>
      <dsp:spPr>
        <a:xfrm>
          <a:off x="411480" y="31513"/>
          <a:ext cx="5760720" cy="3542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fr-BE" sz="1800" kern="1200" cap="all" baseline="0" dirty="0" smtClean="0"/>
            <a:t>Droit international</a:t>
          </a:r>
          <a:endParaRPr lang="fr-BE" sz="1800" kern="1200" cap="all" baseline="0" dirty="0"/>
        </a:p>
      </dsp:txBody>
      <dsp:txXfrm>
        <a:off x="428773" y="48806"/>
        <a:ext cx="5726134" cy="319654"/>
      </dsp:txXfrm>
    </dsp:sp>
    <dsp:sp modelId="{EE489510-E644-495E-AF1C-74531D44F228}">
      <dsp:nvSpPr>
        <dsp:cNvPr id="0" name=""/>
        <dsp:cNvSpPr/>
      </dsp:nvSpPr>
      <dsp:spPr>
        <a:xfrm>
          <a:off x="0" y="1452253"/>
          <a:ext cx="8229600" cy="362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249936" rIns="638708" bIns="142240" numCol="1" spcCol="1270" anchor="t" anchorCtr="0">
          <a:noAutofit/>
        </a:bodyPr>
        <a:lstStyle/>
        <a:p>
          <a:pPr marL="228600" lvl="1" indent="-228600" algn="l" defTabSz="889000" rtl="0">
            <a:lnSpc>
              <a:spcPct val="90000"/>
            </a:lnSpc>
            <a:spcBef>
              <a:spcPct val="0"/>
            </a:spcBef>
            <a:spcAft>
              <a:spcPct val="15000"/>
            </a:spcAft>
            <a:buChar char="••"/>
          </a:pPr>
          <a:endParaRPr lang="fr-BE" sz="2000" kern="1200" dirty="0"/>
        </a:p>
        <a:p>
          <a:pPr marL="228600" lvl="1" indent="-228600" algn="l" defTabSz="889000" rtl="0">
            <a:lnSpc>
              <a:spcPct val="90000"/>
            </a:lnSpc>
            <a:spcBef>
              <a:spcPct val="0"/>
            </a:spcBef>
            <a:spcAft>
              <a:spcPct val="15000"/>
            </a:spcAft>
            <a:buChar char="••"/>
          </a:pPr>
          <a:endParaRPr lang="fr-BE" sz="2000" kern="1200" dirty="0"/>
        </a:p>
        <a:p>
          <a:pPr marL="228600" lvl="1" indent="-228600" algn="l" defTabSz="889000" rtl="0">
            <a:lnSpc>
              <a:spcPct val="90000"/>
            </a:lnSpc>
            <a:spcBef>
              <a:spcPct val="0"/>
            </a:spcBef>
            <a:spcAft>
              <a:spcPct val="15000"/>
            </a:spcAft>
            <a:buChar char="••"/>
          </a:pPr>
          <a:endParaRPr lang="fr-BE" sz="2000" kern="1200" dirty="0"/>
        </a:p>
        <a:p>
          <a:pPr marL="228600" lvl="1" indent="-228600" algn="l" defTabSz="889000" rtl="0">
            <a:lnSpc>
              <a:spcPct val="90000"/>
            </a:lnSpc>
            <a:spcBef>
              <a:spcPct val="0"/>
            </a:spcBef>
            <a:spcAft>
              <a:spcPct val="15000"/>
            </a:spcAft>
            <a:buChar char="••"/>
          </a:pPr>
          <a:endParaRPr lang="fr-BE" sz="2000" kern="1200" dirty="0"/>
        </a:p>
        <a:p>
          <a:pPr marL="228600" lvl="1" indent="-228600" algn="l" defTabSz="889000" rtl="0">
            <a:lnSpc>
              <a:spcPct val="90000"/>
            </a:lnSpc>
            <a:spcBef>
              <a:spcPct val="0"/>
            </a:spcBef>
            <a:spcAft>
              <a:spcPct val="15000"/>
            </a:spcAft>
            <a:buChar char="••"/>
          </a:pPr>
          <a:endParaRPr lang="fr-BE" sz="2000" kern="1200" dirty="0"/>
        </a:p>
        <a:p>
          <a:pPr marL="228600" lvl="1" indent="-228600" algn="l" defTabSz="889000" rtl="0">
            <a:lnSpc>
              <a:spcPct val="90000"/>
            </a:lnSpc>
            <a:spcBef>
              <a:spcPct val="0"/>
            </a:spcBef>
            <a:spcAft>
              <a:spcPct val="15000"/>
            </a:spcAft>
            <a:buChar char="••"/>
          </a:pPr>
          <a:endParaRPr lang="fr-BE" sz="2000" kern="1200" dirty="0"/>
        </a:p>
        <a:p>
          <a:pPr marL="228600" lvl="1" indent="-228600" algn="l" defTabSz="889000" rtl="0">
            <a:lnSpc>
              <a:spcPct val="90000"/>
            </a:lnSpc>
            <a:spcBef>
              <a:spcPct val="0"/>
            </a:spcBef>
            <a:spcAft>
              <a:spcPct val="15000"/>
            </a:spcAft>
            <a:buChar char="••"/>
          </a:pPr>
          <a:endParaRPr lang="fr-BE" sz="2000" kern="1200" dirty="0"/>
        </a:p>
        <a:p>
          <a:pPr marL="228600" lvl="1" indent="-228600" algn="l" defTabSz="889000" rtl="0">
            <a:lnSpc>
              <a:spcPct val="90000"/>
            </a:lnSpc>
            <a:spcBef>
              <a:spcPct val="0"/>
            </a:spcBef>
            <a:spcAft>
              <a:spcPct val="15000"/>
            </a:spcAft>
            <a:buChar char="••"/>
          </a:pPr>
          <a:endParaRPr lang="fr-BE" sz="2000" kern="1200" dirty="0"/>
        </a:p>
        <a:p>
          <a:pPr marL="228600" lvl="1" indent="-228600" algn="l" defTabSz="889000" rtl="0">
            <a:lnSpc>
              <a:spcPct val="90000"/>
            </a:lnSpc>
            <a:spcBef>
              <a:spcPct val="0"/>
            </a:spcBef>
            <a:spcAft>
              <a:spcPct val="15000"/>
            </a:spcAft>
            <a:buChar char="••"/>
          </a:pPr>
          <a:endParaRPr lang="fr-BE" sz="2000" kern="1200" dirty="0"/>
        </a:p>
        <a:p>
          <a:pPr marL="228600" lvl="1" indent="-228600" algn="l" defTabSz="889000" rtl="0">
            <a:lnSpc>
              <a:spcPct val="90000"/>
            </a:lnSpc>
            <a:spcBef>
              <a:spcPct val="0"/>
            </a:spcBef>
            <a:spcAft>
              <a:spcPct val="15000"/>
            </a:spcAft>
            <a:buChar char="••"/>
          </a:pPr>
          <a:endParaRPr lang="fr-BE" sz="2000" kern="1200" dirty="0"/>
        </a:p>
      </dsp:txBody>
      <dsp:txXfrm>
        <a:off x="0" y="1452253"/>
        <a:ext cx="8229600" cy="3628800"/>
      </dsp:txXfrm>
    </dsp:sp>
    <dsp:sp modelId="{EEA05580-D895-42F1-9AA5-B3F8643011D2}">
      <dsp:nvSpPr>
        <dsp:cNvPr id="0" name=""/>
        <dsp:cNvSpPr/>
      </dsp:nvSpPr>
      <dsp:spPr>
        <a:xfrm>
          <a:off x="411480" y="1275133"/>
          <a:ext cx="5760720" cy="3542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fr-BE" sz="1800" kern="1200" cap="all" baseline="0" dirty="0" smtClean="0"/>
            <a:t>Droit interne belge</a:t>
          </a:r>
          <a:endParaRPr lang="fr-BE" sz="1800" kern="1200" cap="all" baseline="0" dirty="0"/>
        </a:p>
      </dsp:txBody>
      <dsp:txXfrm>
        <a:off x="428773" y="1292426"/>
        <a:ext cx="5726134" cy="31965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BC60C-BF62-470C-9C6A-6B2021F031CA}">
      <dsp:nvSpPr>
        <dsp:cNvPr id="0" name=""/>
        <dsp:cNvSpPr/>
      </dsp:nvSpPr>
      <dsp:spPr>
        <a:xfrm rot="5400000">
          <a:off x="5008178" y="-2013357"/>
          <a:ext cx="853969" cy="5115448"/>
        </a:xfrm>
        <a:prstGeom prst="round2SameRect">
          <a:avLst/>
        </a:prstGeom>
        <a:gradFill flip="none" rotWithShape="1">
          <a:gsLst>
            <a:gs pos="0">
              <a:schemeClr val="accent1">
                <a:tint val="40000"/>
                <a:hueOff val="0"/>
                <a:satOff val="0"/>
                <a:lumOff val="0"/>
                <a:shade val="30000"/>
                <a:satMod val="115000"/>
              </a:schemeClr>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path path="circle">
            <a:fillToRect l="100000" b="100000"/>
          </a:path>
          <a:tileRect t="-100000" r="-100000"/>
        </a:gradFill>
        <a:ln w="25400" cap="flat" cmpd="sng" algn="ctr">
          <a:solidFill>
            <a:schemeClr val="tx2">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BE" sz="1400" b="1" kern="1200" dirty="0" smtClean="0"/>
            <a:t>Qui sont les redevables ?</a:t>
          </a:r>
          <a:endParaRPr lang="fr-BE" sz="1400" b="1" kern="1200" dirty="0"/>
        </a:p>
        <a:p>
          <a:pPr marL="0" lvl="1" indent="-114300" algn="l" defTabSz="622300">
            <a:lnSpc>
              <a:spcPct val="90000"/>
            </a:lnSpc>
            <a:spcBef>
              <a:spcPct val="0"/>
            </a:spcBef>
            <a:spcAft>
              <a:spcPct val="15000"/>
            </a:spcAft>
            <a:buChar char="••"/>
          </a:pPr>
          <a:r>
            <a:rPr lang="fr-BE" sz="1400" b="1" kern="1200" dirty="0" smtClean="0"/>
            <a:t>Quels sont les droits des redevables ?</a:t>
          </a:r>
          <a:endParaRPr lang="fr-BE" sz="1400" b="1" kern="1200" dirty="0"/>
        </a:p>
        <a:p>
          <a:pPr marL="114300" lvl="1" indent="-114300" algn="l" defTabSz="622300">
            <a:lnSpc>
              <a:spcPct val="90000"/>
            </a:lnSpc>
            <a:spcBef>
              <a:spcPct val="0"/>
            </a:spcBef>
            <a:spcAft>
              <a:spcPts val="0"/>
            </a:spcAft>
            <a:buChar char="••"/>
          </a:pPr>
          <a:r>
            <a:rPr lang="fr-BE" sz="1400" b="1" kern="1200" dirty="0" smtClean="0"/>
            <a:t>Quand et comment la retenue à la source est-elle effectuée ?</a:t>
          </a:r>
          <a:endParaRPr lang="fr-BE" sz="1400" b="1" kern="1200" dirty="0"/>
        </a:p>
      </dsp:txBody>
      <dsp:txXfrm rot="-5400000">
        <a:off x="2877439" y="159069"/>
        <a:ext cx="5073761" cy="770595"/>
      </dsp:txXfrm>
    </dsp:sp>
    <dsp:sp modelId="{AC322589-3B0E-4E1B-969B-FD8468C5CD4C}">
      <dsp:nvSpPr>
        <dsp:cNvPr id="0" name=""/>
        <dsp:cNvSpPr/>
      </dsp:nvSpPr>
      <dsp:spPr>
        <a:xfrm>
          <a:off x="0" y="1617"/>
          <a:ext cx="2877439" cy="1067462"/>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fr-BE" sz="1800" kern="1200" dirty="0" smtClean="0"/>
            <a:t>Code des impôts sur les revenus 1992 (CIR 92)</a:t>
          </a:r>
        </a:p>
        <a:p>
          <a:pPr lvl="0" algn="ctr" defTabSz="800100" rtl="0">
            <a:lnSpc>
              <a:spcPct val="90000"/>
            </a:lnSpc>
            <a:spcBef>
              <a:spcPct val="0"/>
            </a:spcBef>
            <a:spcAft>
              <a:spcPct val="35000"/>
            </a:spcAft>
          </a:pPr>
          <a:r>
            <a:rPr lang="fr-BE" sz="1800" kern="1200" dirty="0" smtClean="0"/>
            <a:t>(Articles 270 à 275)</a:t>
          </a:r>
          <a:endParaRPr lang="fr-BE" sz="1800" kern="1200" dirty="0"/>
        </a:p>
      </dsp:txBody>
      <dsp:txXfrm>
        <a:off x="52109" y="53726"/>
        <a:ext cx="2773221" cy="963244"/>
      </dsp:txXfrm>
    </dsp:sp>
    <dsp:sp modelId="{7A425D6E-957B-4B1C-B1F8-71DFAD6963C6}">
      <dsp:nvSpPr>
        <dsp:cNvPr id="0" name=""/>
        <dsp:cNvSpPr/>
      </dsp:nvSpPr>
      <dsp:spPr>
        <a:xfrm rot="5400000">
          <a:off x="4931108" y="-901540"/>
          <a:ext cx="1008111" cy="5115448"/>
        </a:xfrm>
        <a:prstGeom prst="round2SameRect">
          <a:avLst/>
        </a:prstGeom>
        <a:gradFill flip="none" rotWithShape="0">
          <a:gsLst>
            <a:gs pos="0">
              <a:schemeClr val="accent1">
                <a:tint val="40000"/>
                <a:hueOff val="0"/>
                <a:satOff val="0"/>
                <a:lumOff val="0"/>
                <a:shade val="30000"/>
                <a:satMod val="115000"/>
              </a:schemeClr>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path path="circle">
            <a:fillToRect l="100000" b="100000"/>
          </a:path>
          <a:tileRect t="-100000" r="-100000"/>
        </a:gradFill>
        <a:ln w="25400" cap="flat" cmpd="sng" algn="ctr">
          <a:solidFill>
            <a:schemeClr val="tx2">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BE" sz="1400" b="1" kern="1200" dirty="0" smtClean="0"/>
            <a:t>Obligations des débiteurs de revenus</a:t>
          </a:r>
          <a:endParaRPr lang="fr-BE" sz="1400" b="1" kern="1200" dirty="0"/>
        </a:p>
        <a:p>
          <a:pPr marL="114300" lvl="1" indent="-114300" algn="l" defTabSz="622300">
            <a:lnSpc>
              <a:spcPct val="90000"/>
            </a:lnSpc>
            <a:spcBef>
              <a:spcPct val="0"/>
            </a:spcBef>
            <a:spcAft>
              <a:spcPct val="15000"/>
            </a:spcAft>
            <a:buChar char="••"/>
          </a:pPr>
          <a:r>
            <a:rPr lang="fr-BE" sz="1400" b="1" kern="1200" dirty="0" smtClean="0"/>
            <a:t>Quels sont les revenus soumis à la retenue à la source ?</a:t>
          </a:r>
          <a:endParaRPr lang="fr-BE" sz="1400" b="1" kern="1200" dirty="0"/>
        </a:p>
        <a:p>
          <a:pPr marL="114300" lvl="1" indent="-114300" algn="l" defTabSz="622300">
            <a:lnSpc>
              <a:spcPct val="90000"/>
            </a:lnSpc>
            <a:spcBef>
              <a:spcPct val="0"/>
            </a:spcBef>
            <a:spcAft>
              <a:spcPct val="15000"/>
            </a:spcAft>
            <a:buChar char="••"/>
          </a:pPr>
          <a:r>
            <a:rPr lang="fr-BE" sz="1400" b="1" kern="1200" dirty="0" smtClean="0"/>
            <a:t>Obligations des redevables (déclaration et paiement)</a:t>
          </a:r>
          <a:endParaRPr lang="fr-BE" sz="1400" b="1" kern="1200" dirty="0"/>
        </a:p>
        <a:p>
          <a:pPr marL="114300" lvl="1" indent="-114300" algn="l" defTabSz="622300">
            <a:lnSpc>
              <a:spcPct val="90000"/>
            </a:lnSpc>
            <a:spcBef>
              <a:spcPct val="0"/>
            </a:spcBef>
            <a:spcAft>
              <a:spcPct val="15000"/>
            </a:spcAft>
            <a:buChar char="••"/>
          </a:pPr>
          <a:r>
            <a:rPr lang="fr-BE" sz="1400" b="1" kern="1200" dirty="0" smtClean="0"/>
            <a:t>Etablissement des fiches fiscales</a:t>
          </a:r>
          <a:endParaRPr lang="fr-BE" sz="1400" b="1" kern="1200" dirty="0"/>
        </a:p>
      </dsp:txBody>
      <dsp:txXfrm rot="-5400000">
        <a:off x="2877440" y="1201340"/>
        <a:ext cx="5066236" cy="909687"/>
      </dsp:txXfrm>
    </dsp:sp>
    <dsp:sp modelId="{3F548F7D-4EA4-47BB-BB81-69567D4E3240}">
      <dsp:nvSpPr>
        <dsp:cNvPr id="0" name=""/>
        <dsp:cNvSpPr/>
      </dsp:nvSpPr>
      <dsp:spPr>
        <a:xfrm>
          <a:off x="0" y="1122452"/>
          <a:ext cx="2877439" cy="1067462"/>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BE" sz="1800" kern="1200" dirty="0" smtClean="0"/>
            <a:t>Arrêté royal d’exécution du CIR 92 (AR/CIR 92)</a:t>
          </a:r>
        </a:p>
        <a:p>
          <a:pPr lvl="0" algn="ctr" defTabSz="800100">
            <a:lnSpc>
              <a:spcPct val="90000"/>
            </a:lnSpc>
            <a:spcBef>
              <a:spcPct val="0"/>
            </a:spcBef>
            <a:spcAft>
              <a:spcPct val="35000"/>
            </a:spcAft>
          </a:pPr>
          <a:r>
            <a:rPr lang="fr-BE" sz="1800" kern="1200" dirty="0" smtClean="0"/>
            <a:t>(Articles 86 à 95 )</a:t>
          </a:r>
          <a:endParaRPr lang="fr-BE" sz="1800" kern="1200" dirty="0"/>
        </a:p>
      </dsp:txBody>
      <dsp:txXfrm>
        <a:off x="52109" y="1174561"/>
        <a:ext cx="2773221" cy="963244"/>
      </dsp:txXfrm>
    </dsp:sp>
    <dsp:sp modelId="{EA4CD92D-D1FA-4B65-8B81-6AA925FC830D}">
      <dsp:nvSpPr>
        <dsp:cNvPr id="0" name=""/>
        <dsp:cNvSpPr/>
      </dsp:nvSpPr>
      <dsp:spPr>
        <a:xfrm rot="5400000">
          <a:off x="5008178" y="219295"/>
          <a:ext cx="853969" cy="5115448"/>
        </a:xfrm>
        <a:prstGeom prst="round2SameRect">
          <a:avLst/>
        </a:prstGeom>
        <a:gradFill flip="none" rotWithShape="0">
          <a:gsLst>
            <a:gs pos="0">
              <a:schemeClr val="accent1">
                <a:tint val="40000"/>
                <a:hueOff val="0"/>
                <a:satOff val="0"/>
                <a:lumOff val="0"/>
                <a:shade val="30000"/>
                <a:satMod val="115000"/>
              </a:schemeClr>
            </a:gs>
            <a:gs pos="50000">
              <a:schemeClr val="accent1">
                <a:tint val="40000"/>
                <a:hueOff val="0"/>
                <a:satOff val="0"/>
                <a:lumOff val="0"/>
                <a:shade val="67500"/>
                <a:satMod val="115000"/>
              </a:schemeClr>
            </a:gs>
            <a:gs pos="100000">
              <a:schemeClr val="accent1">
                <a:tint val="40000"/>
                <a:hueOff val="0"/>
                <a:satOff val="0"/>
                <a:lumOff val="0"/>
                <a:shade val="100000"/>
                <a:satMod val="115000"/>
              </a:schemeClr>
            </a:gs>
          </a:gsLst>
          <a:path path="circle">
            <a:fillToRect l="100000" b="100000"/>
          </a:path>
          <a:tileRect t="-100000" r="-100000"/>
        </a:gradFill>
        <a:ln w="25400" cap="flat" cmpd="sng" algn="ctr">
          <a:solidFill>
            <a:schemeClr val="tx2">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BE" sz="1400" b="1" kern="1200" dirty="0" smtClean="0"/>
            <a:t>Règles de calcul du montant du précompte professionnel à retenir.</a:t>
          </a:r>
          <a:endParaRPr lang="fr-BE" sz="1400" b="1" kern="1200" dirty="0"/>
        </a:p>
      </dsp:txBody>
      <dsp:txXfrm rot="-5400000">
        <a:off x="2877439" y="2391722"/>
        <a:ext cx="5073761" cy="770595"/>
      </dsp:txXfrm>
    </dsp:sp>
    <dsp:sp modelId="{ADCDAC1B-C00B-4380-BC3C-E5A6BD478C16}">
      <dsp:nvSpPr>
        <dsp:cNvPr id="0" name=""/>
        <dsp:cNvSpPr/>
      </dsp:nvSpPr>
      <dsp:spPr>
        <a:xfrm>
          <a:off x="0" y="2243288"/>
          <a:ext cx="2877439" cy="1067462"/>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BE" sz="1800" kern="1200" dirty="0" smtClean="0"/>
            <a:t>Annexe III à l’AR/CIR 92</a:t>
          </a:r>
          <a:endParaRPr lang="fr-BE" sz="1800" kern="1200" dirty="0"/>
        </a:p>
      </dsp:txBody>
      <dsp:txXfrm>
        <a:off x="52109" y="2295397"/>
        <a:ext cx="2773221" cy="9632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59B7D5-F04D-4995-B6FE-0DEF938446C7}">
      <dsp:nvSpPr>
        <dsp:cNvPr id="0" name=""/>
        <dsp:cNvSpPr/>
      </dsp:nvSpPr>
      <dsp:spPr>
        <a:xfrm>
          <a:off x="0" y="85161"/>
          <a:ext cx="8229600" cy="575639"/>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fr-BE" sz="2400" kern="1200" dirty="0" smtClean="0"/>
            <a:t>Résidents de la Belgique</a:t>
          </a:r>
          <a:endParaRPr lang="fr-BE" sz="2400" kern="1200" dirty="0"/>
        </a:p>
      </dsp:txBody>
      <dsp:txXfrm>
        <a:off x="28100" y="113261"/>
        <a:ext cx="8173400" cy="519439"/>
      </dsp:txXfrm>
    </dsp:sp>
    <dsp:sp modelId="{FF46C7D0-C2E8-4AB1-9CD4-59D0B0EFBA35}">
      <dsp:nvSpPr>
        <dsp:cNvPr id="0" name=""/>
        <dsp:cNvSpPr/>
      </dsp:nvSpPr>
      <dsp:spPr>
        <a:xfrm>
          <a:off x="0" y="660801"/>
          <a:ext cx="8229600" cy="163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fr-BE" sz="1900" kern="1200" dirty="0" smtClean="0"/>
            <a:t>Personnes physiques ou morales</a:t>
          </a:r>
          <a:endParaRPr lang="fr-BE" sz="1900" kern="1200" dirty="0"/>
        </a:p>
        <a:p>
          <a:pPr marL="171450" lvl="1" indent="-171450" algn="l" defTabSz="844550">
            <a:lnSpc>
              <a:spcPct val="90000"/>
            </a:lnSpc>
            <a:spcBef>
              <a:spcPct val="0"/>
            </a:spcBef>
            <a:spcAft>
              <a:spcPct val="20000"/>
            </a:spcAft>
            <a:buChar char="••"/>
          </a:pPr>
          <a:r>
            <a:rPr lang="fr-BE" sz="1900" kern="1200" dirty="0" smtClean="0"/>
            <a:t>Paient ou attribuent</a:t>
          </a:r>
          <a:endParaRPr lang="fr-BE" sz="1900" kern="1200" dirty="0"/>
        </a:p>
        <a:p>
          <a:pPr marL="171450" lvl="1" indent="-171450" algn="l" defTabSz="844550">
            <a:lnSpc>
              <a:spcPct val="90000"/>
            </a:lnSpc>
            <a:spcBef>
              <a:spcPct val="0"/>
            </a:spcBef>
            <a:spcAft>
              <a:spcPct val="20000"/>
            </a:spcAft>
            <a:buChar char="••"/>
          </a:pPr>
          <a:r>
            <a:rPr lang="fr-BE" sz="1900" kern="1200" dirty="0" smtClean="0"/>
            <a:t>En Belgique ou à l’étranger</a:t>
          </a:r>
          <a:endParaRPr lang="fr-BE" sz="1900" kern="1200" dirty="0"/>
        </a:p>
        <a:p>
          <a:pPr marL="171450" lvl="1" indent="-171450" algn="l" defTabSz="844550">
            <a:lnSpc>
              <a:spcPct val="90000"/>
            </a:lnSpc>
            <a:spcBef>
              <a:spcPct val="0"/>
            </a:spcBef>
            <a:spcAft>
              <a:spcPct val="20000"/>
            </a:spcAft>
            <a:buChar char="••"/>
          </a:pPr>
          <a:r>
            <a:rPr lang="fr-BE" sz="1900" kern="1200" dirty="0" smtClean="0"/>
            <a:t>Des rémunérations de travailleurs</a:t>
          </a:r>
          <a:endParaRPr lang="fr-BE" sz="1900" kern="1200" dirty="0"/>
        </a:p>
        <a:p>
          <a:pPr marL="171450" lvl="1" indent="-171450" algn="l" defTabSz="844550">
            <a:lnSpc>
              <a:spcPct val="90000"/>
            </a:lnSpc>
            <a:spcBef>
              <a:spcPct val="0"/>
            </a:spcBef>
            <a:spcAft>
              <a:spcPct val="20000"/>
            </a:spcAft>
            <a:buChar char="••"/>
          </a:pPr>
          <a:endParaRPr lang="fr-BE" sz="1900" kern="1200" dirty="0"/>
        </a:p>
      </dsp:txBody>
      <dsp:txXfrm>
        <a:off x="0" y="660801"/>
        <a:ext cx="8229600" cy="1639440"/>
      </dsp:txXfrm>
    </dsp:sp>
    <dsp:sp modelId="{8187445D-D414-41BD-93BC-A8C9B5F65171}">
      <dsp:nvSpPr>
        <dsp:cNvPr id="0" name=""/>
        <dsp:cNvSpPr/>
      </dsp:nvSpPr>
      <dsp:spPr>
        <a:xfrm>
          <a:off x="0" y="2300241"/>
          <a:ext cx="8229600" cy="575639"/>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fr-BE" sz="2400" kern="1200" dirty="0" smtClean="0"/>
            <a:t>Non résidents de la Belgique</a:t>
          </a:r>
          <a:endParaRPr lang="fr-BE" sz="2400" kern="1200" dirty="0"/>
        </a:p>
      </dsp:txBody>
      <dsp:txXfrm>
        <a:off x="28100" y="2328341"/>
        <a:ext cx="8173400" cy="519439"/>
      </dsp:txXfrm>
    </dsp:sp>
    <dsp:sp modelId="{390BB47C-081D-4F85-BC0E-ABFE78508BEF}">
      <dsp:nvSpPr>
        <dsp:cNvPr id="0" name=""/>
        <dsp:cNvSpPr/>
      </dsp:nvSpPr>
      <dsp:spPr>
        <a:xfrm>
          <a:off x="0" y="2875881"/>
          <a:ext cx="8229600" cy="1564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fr-BE" sz="1900" kern="1200" dirty="0" smtClean="0"/>
            <a:t>Personnes physiques ou morales</a:t>
          </a:r>
          <a:endParaRPr lang="fr-BE" sz="1900" kern="1200" dirty="0"/>
        </a:p>
        <a:p>
          <a:pPr marL="171450" lvl="1" indent="-171450" algn="l" defTabSz="844550">
            <a:lnSpc>
              <a:spcPct val="90000"/>
            </a:lnSpc>
            <a:spcBef>
              <a:spcPct val="0"/>
            </a:spcBef>
            <a:spcAft>
              <a:spcPct val="20000"/>
            </a:spcAft>
            <a:buChar char="••"/>
          </a:pPr>
          <a:r>
            <a:rPr lang="fr-BE" sz="1900" kern="1200" dirty="0" smtClean="0"/>
            <a:t>Qui paient ou attribuent</a:t>
          </a:r>
          <a:endParaRPr lang="fr-BE" sz="1900" kern="1200" dirty="0"/>
        </a:p>
        <a:p>
          <a:pPr marL="171450" lvl="1" indent="-171450" algn="l" defTabSz="844550">
            <a:lnSpc>
              <a:spcPct val="90000"/>
            </a:lnSpc>
            <a:spcBef>
              <a:spcPct val="0"/>
            </a:spcBef>
            <a:spcAft>
              <a:spcPct val="20000"/>
            </a:spcAft>
            <a:buChar char="••"/>
          </a:pPr>
          <a:r>
            <a:rPr lang="fr-BE" sz="1900" kern="1200" dirty="0" smtClean="0"/>
            <a:t>En Belgique ou à l’étranger</a:t>
          </a:r>
          <a:endParaRPr lang="fr-BE" sz="1900" kern="1200" dirty="0"/>
        </a:p>
        <a:p>
          <a:pPr marL="171450" lvl="1" indent="-171450" algn="l" defTabSz="844550">
            <a:lnSpc>
              <a:spcPct val="90000"/>
            </a:lnSpc>
            <a:spcBef>
              <a:spcPct val="0"/>
            </a:spcBef>
            <a:spcAft>
              <a:spcPct val="20000"/>
            </a:spcAft>
            <a:buChar char="••"/>
          </a:pPr>
          <a:r>
            <a:rPr lang="fr-BE" sz="1900" kern="1200" dirty="0" smtClean="0"/>
            <a:t>Des rémunérations qui constituent des frais professionnels qui grèvent exclusivement des revenus professionnels imposables en Belgique</a:t>
          </a:r>
          <a:endParaRPr lang="fr-BE" sz="1900" kern="1200" dirty="0"/>
        </a:p>
      </dsp:txBody>
      <dsp:txXfrm>
        <a:off x="0" y="2875881"/>
        <a:ext cx="8229600" cy="15649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C9E4B-8996-4DE3-A5E4-2D8DC5FEE5A6}">
      <dsp:nvSpPr>
        <dsp:cNvPr id="0" name=""/>
        <dsp:cNvSpPr/>
      </dsp:nvSpPr>
      <dsp:spPr>
        <a:xfrm>
          <a:off x="0" y="455671"/>
          <a:ext cx="7416824" cy="1701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5628" tIns="499872" rIns="575628" bIns="170688" numCol="1" spcCol="1270" anchor="t" anchorCtr="0">
          <a:noAutofit/>
        </a:bodyPr>
        <a:lstStyle/>
        <a:p>
          <a:pPr marL="228600" lvl="1" indent="-228600" algn="l" defTabSz="1066800">
            <a:lnSpc>
              <a:spcPct val="90000"/>
            </a:lnSpc>
            <a:spcBef>
              <a:spcPct val="0"/>
            </a:spcBef>
            <a:spcAft>
              <a:spcPct val="15000"/>
            </a:spcAft>
            <a:buChar char="••"/>
          </a:pPr>
          <a:r>
            <a:rPr lang="fr-BE" sz="2400" kern="1200" dirty="0" smtClean="0"/>
            <a:t>Agents diplomatiques et les agents consulaires ainsi que les membres de la famille vivant sous le même toit.</a:t>
          </a:r>
          <a:endParaRPr lang="fr-BE" sz="2400" kern="1200" dirty="0"/>
        </a:p>
      </dsp:txBody>
      <dsp:txXfrm>
        <a:off x="0" y="455671"/>
        <a:ext cx="7416824" cy="1701000"/>
      </dsp:txXfrm>
    </dsp:sp>
    <dsp:sp modelId="{8A668C6E-DA63-4895-8BB7-FDC46792E0EB}">
      <dsp:nvSpPr>
        <dsp:cNvPr id="0" name=""/>
        <dsp:cNvSpPr/>
      </dsp:nvSpPr>
      <dsp:spPr>
        <a:xfrm>
          <a:off x="370841" y="101431"/>
          <a:ext cx="5191776" cy="70848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96237" tIns="0" rIns="196237" bIns="0" numCol="1" spcCol="1270" anchor="ctr" anchorCtr="0">
          <a:noAutofit/>
        </a:bodyPr>
        <a:lstStyle/>
        <a:p>
          <a:pPr lvl="0" algn="l" defTabSz="1066800">
            <a:lnSpc>
              <a:spcPct val="90000"/>
            </a:lnSpc>
            <a:spcBef>
              <a:spcPct val="0"/>
            </a:spcBef>
            <a:spcAft>
              <a:spcPct val="35000"/>
            </a:spcAft>
          </a:pPr>
          <a:r>
            <a:rPr lang="fr-BE" sz="2400" kern="1200" dirty="0" smtClean="0"/>
            <a:t>Sont exonérés en principe</a:t>
          </a:r>
          <a:endParaRPr lang="fr-BE" sz="2400" kern="1200" dirty="0"/>
        </a:p>
      </dsp:txBody>
      <dsp:txXfrm>
        <a:off x="405426" y="136016"/>
        <a:ext cx="5122606" cy="639310"/>
      </dsp:txXfrm>
    </dsp:sp>
    <dsp:sp modelId="{042617F4-65EB-404D-B11B-454DCFB8208E}">
      <dsp:nvSpPr>
        <dsp:cNvPr id="0" name=""/>
        <dsp:cNvSpPr/>
      </dsp:nvSpPr>
      <dsp:spPr>
        <a:xfrm>
          <a:off x="0" y="2640512"/>
          <a:ext cx="7416824" cy="2154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5628" tIns="499872" rIns="575628" bIns="170688" numCol="1" spcCol="1270" anchor="t" anchorCtr="0">
          <a:noAutofit/>
        </a:bodyPr>
        <a:lstStyle/>
        <a:p>
          <a:pPr marL="228600" lvl="1" indent="-228600" algn="l" defTabSz="1066800">
            <a:lnSpc>
              <a:spcPct val="90000"/>
            </a:lnSpc>
            <a:spcBef>
              <a:spcPct val="0"/>
            </a:spcBef>
            <a:spcAft>
              <a:spcPct val="15000"/>
            </a:spcAft>
            <a:buChar char="••"/>
          </a:pPr>
          <a:r>
            <a:rPr lang="fr-BE" sz="2400" kern="1200" dirty="0" smtClean="0"/>
            <a:t>Les membres du personnel des ambassades ou consulats </a:t>
          </a:r>
          <a:endParaRPr lang="fr-BE" sz="2400" kern="1200" dirty="0"/>
        </a:p>
        <a:p>
          <a:pPr marL="457200" lvl="2" indent="-228600" algn="l" defTabSz="1066800">
            <a:lnSpc>
              <a:spcPct val="90000"/>
            </a:lnSpc>
            <a:spcBef>
              <a:spcPct val="0"/>
            </a:spcBef>
            <a:spcAft>
              <a:spcPct val="15000"/>
            </a:spcAft>
            <a:buChar char="••"/>
          </a:pPr>
          <a:r>
            <a:rPr lang="fr-BE" sz="2400" kern="1200" dirty="0" smtClean="0"/>
            <a:t>qui possèdent la nationalité belge;</a:t>
          </a:r>
          <a:endParaRPr lang="fr-BE" sz="2400" kern="1200" dirty="0"/>
        </a:p>
        <a:p>
          <a:pPr marL="457200" lvl="2" indent="-228600" algn="l" defTabSz="1066800">
            <a:lnSpc>
              <a:spcPct val="90000"/>
            </a:lnSpc>
            <a:spcBef>
              <a:spcPct val="0"/>
            </a:spcBef>
            <a:spcAft>
              <a:spcPct val="15000"/>
            </a:spcAft>
            <a:buChar char="••"/>
          </a:pPr>
          <a:r>
            <a:rPr lang="fr-BE" sz="2400" kern="1200" dirty="0" smtClean="0"/>
            <a:t>qui sont résidents permanents de la Belgique.</a:t>
          </a:r>
          <a:endParaRPr lang="fr-BE" sz="2400" kern="1200" dirty="0"/>
        </a:p>
      </dsp:txBody>
      <dsp:txXfrm>
        <a:off x="0" y="2640512"/>
        <a:ext cx="7416824" cy="2154600"/>
      </dsp:txXfrm>
    </dsp:sp>
    <dsp:sp modelId="{9D236A35-0A1B-4F7C-8309-373D45DC711C}">
      <dsp:nvSpPr>
        <dsp:cNvPr id="0" name=""/>
        <dsp:cNvSpPr/>
      </dsp:nvSpPr>
      <dsp:spPr>
        <a:xfrm>
          <a:off x="370841" y="2286272"/>
          <a:ext cx="5191776" cy="70848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96237" tIns="0" rIns="196237" bIns="0" numCol="1" spcCol="1270" anchor="ctr" anchorCtr="0">
          <a:noAutofit/>
        </a:bodyPr>
        <a:lstStyle/>
        <a:p>
          <a:pPr lvl="0" algn="l" defTabSz="1066800">
            <a:lnSpc>
              <a:spcPct val="90000"/>
            </a:lnSpc>
            <a:spcBef>
              <a:spcPct val="0"/>
            </a:spcBef>
            <a:spcAft>
              <a:spcPct val="35000"/>
            </a:spcAft>
          </a:pPr>
          <a:r>
            <a:rPr lang="fr-BE" sz="2400" kern="1200" dirty="0" smtClean="0"/>
            <a:t>Ne sont en principe pas exonérés</a:t>
          </a:r>
          <a:endParaRPr lang="fr-BE" sz="2400" kern="1200" dirty="0"/>
        </a:p>
      </dsp:txBody>
      <dsp:txXfrm>
        <a:off x="405426" y="2320857"/>
        <a:ext cx="5122606" cy="6393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DBF62-1194-481C-9C48-1DAD2DB36B52}">
      <dsp:nvSpPr>
        <dsp:cNvPr id="0" name=""/>
        <dsp:cNvSpPr/>
      </dsp:nvSpPr>
      <dsp:spPr>
        <a:xfrm>
          <a:off x="-5116992" y="-783865"/>
          <a:ext cx="6093694" cy="6093694"/>
        </a:xfrm>
        <a:prstGeom prst="blockArc">
          <a:avLst>
            <a:gd name="adj1" fmla="val 18900000"/>
            <a:gd name="adj2" fmla="val 2700000"/>
            <a:gd name="adj3" fmla="val 354"/>
          </a:avLst>
        </a:pr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2D17DE-F9CC-4EA3-9D00-B9DBE2E93116}">
      <dsp:nvSpPr>
        <dsp:cNvPr id="0" name=""/>
        <dsp:cNvSpPr/>
      </dsp:nvSpPr>
      <dsp:spPr>
        <a:xfrm>
          <a:off x="511409" y="347956"/>
          <a:ext cx="7655707" cy="696274"/>
        </a:xfrm>
        <a:prstGeom prst="rect">
          <a:avLst/>
        </a:prstGeom>
        <a:gradFill flip="none" rotWithShape="0">
          <a:gsLst>
            <a:gs pos="0">
              <a:schemeClr val="accent5">
                <a:shade val="51000"/>
                <a:satMod val="130000"/>
              </a:schemeClr>
            </a:gs>
            <a:gs pos="80000">
              <a:schemeClr val="accent5">
                <a:shade val="93000"/>
                <a:satMod val="130000"/>
              </a:schemeClr>
            </a:gs>
            <a:gs pos="100000">
              <a:schemeClr val="accent5">
                <a:shade val="94000"/>
                <a:satMod val="135000"/>
              </a:schemeClr>
            </a:gs>
          </a:gsLst>
          <a:path path="circle">
            <a:fillToRect l="100000" b="100000"/>
          </a:path>
          <a:tileRect t="-100000" r="-1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552668" tIns="58420" rIns="58420" bIns="58420" numCol="1" spcCol="1270" anchor="ctr" anchorCtr="0">
          <a:noAutofit/>
        </a:bodyPr>
        <a:lstStyle/>
        <a:p>
          <a:pPr lvl="0" algn="l" defTabSz="1022350">
            <a:lnSpc>
              <a:spcPct val="90000"/>
            </a:lnSpc>
            <a:spcBef>
              <a:spcPct val="0"/>
            </a:spcBef>
            <a:spcAft>
              <a:spcPct val="35000"/>
            </a:spcAft>
          </a:pPr>
          <a:r>
            <a:rPr lang="fr-BE" sz="2300" b="1" kern="1200" dirty="0" smtClean="0">
              <a:solidFill>
                <a:schemeClr val="bg1"/>
              </a:solidFill>
            </a:rPr>
            <a:t>Retenir le précompte professionnel sur la rémunération</a:t>
          </a:r>
          <a:endParaRPr lang="fr-BE" sz="2300" b="1" kern="1200" dirty="0">
            <a:solidFill>
              <a:schemeClr val="bg1"/>
            </a:solidFill>
          </a:endParaRPr>
        </a:p>
      </dsp:txBody>
      <dsp:txXfrm>
        <a:off x="511409" y="347956"/>
        <a:ext cx="7655707" cy="696274"/>
      </dsp:txXfrm>
    </dsp:sp>
    <dsp:sp modelId="{EF966D46-6596-4DCF-BADB-6ED90156126F}">
      <dsp:nvSpPr>
        <dsp:cNvPr id="0" name=""/>
        <dsp:cNvSpPr/>
      </dsp:nvSpPr>
      <dsp:spPr>
        <a:xfrm>
          <a:off x="76237" y="260921"/>
          <a:ext cx="870342" cy="870342"/>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3B4BE4-A541-4E23-B2BE-840F81614DA4}">
      <dsp:nvSpPr>
        <dsp:cNvPr id="0" name=""/>
        <dsp:cNvSpPr/>
      </dsp:nvSpPr>
      <dsp:spPr>
        <a:xfrm>
          <a:off x="910599" y="1392548"/>
          <a:ext cx="7256517" cy="696274"/>
        </a:xfrm>
        <a:prstGeom prst="rect">
          <a:avLst/>
        </a:prstGeom>
        <a:gradFill flip="none" rotWithShape="0">
          <a:gsLst>
            <a:gs pos="0">
              <a:schemeClr val="accent3">
                <a:shade val="51000"/>
                <a:satMod val="130000"/>
              </a:schemeClr>
            </a:gs>
            <a:gs pos="80000">
              <a:schemeClr val="accent3">
                <a:shade val="93000"/>
                <a:satMod val="130000"/>
              </a:schemeClr>
            </a:gs>
            <a:gs pos="100000">
              <a:schemeClr val="accent3">
                <a:shade val="94000"/>
                <a:satMod val="135000"/>
              </a:schemeClr>
            </a:gs>
          </a:gsLst>
          <a:path path="circle">
            <a:fillToRect l="100000" b="100000"/>
          </a:path>
          <a:tileRect t="-100000" r="-1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552668" tIns="58420" rIns="58420" bIns="58420" numCol="1" spcCol="1270" anchor="ctr" anchorCtr="0">
          <a:noAutofit/>
        </a:bodyPr>
        <a:lstStyle/>
        <a:p>
          <a:pPr lvl="0" algn="l" defTabSz="1022350">
            <a:lnSpc>
              <a:spcPct val="90000"/>
            </a:lnSpc>
            <a:spcBef>
              <a:spcPct val="0"/>
            </a:spcBef>
            <a:spcAft>
              <a:spcPct val="35000"/>
            </a:spcAft>
          </a:pPr>
          <a:r>
            <a:rPr lang="fr-BE" sz="2300" b="1" kern="1200" dirty="0" smtClean="0">
              <a:solidFill>
                <a:schemeClr val="bg1"/>
              </a:solidFill>
            </a:rPr>
            <a:t>Introduire une déclaration au précompte professionnel </a:t>
          </a:r>
          <a:endParaRPr lang="fr-BE" sz="2300" b="1" kern="1200" dirty="0">
            <a:solidFill>
              <a:schemeClr val="bg1"/>
            </a:solidFill>
          </a:endParaRPr>
        </a:p>
      </dsp:txBody>
      <dsp:txXfrm>
        <a:off x="910599" y="1392548"/>
        <a:ext cx="7256517" cy="696274"/>
      </dsp:txXfrm>
    </dsp:sp>
    <dsp:sp modelId="{29698D4A-FC8E-431E-A930-984CA1CC0356}">
      <dsp:nvSpPr>
        <dsp:cNvPr id="0" name=""/>
        <dsp:cNvSpPr/>
      </dsp:nvSpPr>
      <dsp:spPr>
        <a:xfrm>
          <a:off x="475427" y="1305514"/>
          <a:ext cx="870342" cy="870342"/>
        </a:xfrm>
        <a:prstGeom prst="ellipse">
          <a:avLst/>
        </a:prstGeom>
        <a:solidFill>
          <a:schemeClr val="lt1">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sp>
    <dsp:sp modelId="{2805DEE7-713D-4D63-890C-A7F02FEE686B}">
      <dsp:nvSpPr>
        <dsp:cNvPr id="0" name=""/>
        <dsp:cNvSpPr/>
      </dsp:nvSpPr>
      <dsp:spPr>
        <a:xfrm>
          <a:off x="910599" y="2437140"/>
          <a:ext cx="7256517" cy="696274"/>
        </a:xfrm>
        <a:prstGeom prst="rect">
          <a:avLst/>
        </a:prstGeom>
        <a:gradFill flip="none" rotWithShape="0">
          <a:gsLst>
            <a:gs pos="0">
              <a:schemeClr val="accent2">
                <a:shade val="51000"/>
                <a:satMod val="130000"/>
              </a:schemeClr>
            </a:gs>
            <a:gs pos="80000">
              <a:schemeClr val="accent2">
                <a:shade val="93000"/>
                <a:satMod val="130000"/>
              </a:schemeClr>
            </a:gs>
            <a:gs pos="100000">
              <a:schemeClr val="accent2">
                <a:shade val="94000"/>
                <a:satMod val="135000"/>
              </a:schemeClr>
            </a:gs>
          </a:gsLst>
          <a:path path="circle">
            <a:fillToRect l="100000" b="100000"/>
          </a:path>
          <a:tileRect t="-100000" r="-1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552668" tIns="58420" rIns="58420" bIns="58420" numCol="1" spcCol="1270" anchor="ctr" anchorCtr="0">
          <a:noAutofit/>
        </a:bodyPr>
        <a:lstStyle/>
        <a:p>
          <a:pPr lvl="0" algn="l" defTabSz="1022350">
            <a:lnSpc>
              <a:spcPct val="90000"/>
            </a:lnSpc>
            <a:spcBef>
              <a:spcPct val="0"/>
            </a:spcBef>
            <a:spcAft>
              <a:spcPct val="35000"/>
            </a:spcAft>
          </a:pPr>
          <a:r>
            <a:rPr lang="fr-BE" sz="2300" b="1" kern="1200" dirty="0" smtClean="0">
              <a:solidFill>
                <a:schemeClr val="bg1"/>
              </a:solidFill>
            </a:rPr>
            <a:t>Verser le montant du précompte professionnel</a:t>
          </a:r>
          <a:endParaRPr lang="fr-BE" sz="2300" b="1" kern="1200" dirty="0">
            <a:solidFill>
              <a:schemeClr val="bg1"/>
            </a:solidFill>
          </a:endParaRPr>
        </a:p>
      </dsp:txBody>
      <dsp:txXfrm>
        <a:off x="910599" y="2437140"/>
        <a:ext cx="7256517" cy="696274"/>
      </dsp:txXfrm>
    </dsp:sp>
    <dsp:sp modelId="{CF257240-91CA-4879-90C6-7C74A883DB0B}">
      <dsp:nvSpPr>
        <dsp:cNvPr id="0" name=""/>
        <dsp:cNvSpPr/>
      </dsp:nvSpPr>
      <dsp:spPr>
        <a:xfrm>
          <a:off x="475427" y="2350106"/>
          <a:ext cx="870342" cy="870342"/>
        </a:xfrm>
        <a:prstGeom prst="ellipse">
          <a:avLst/>
        </a:prstGeom>
        <a:solidFill>
          <a:schemeClr val="lt1">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sp>
    <dsp:sp modelId="{86DF72D0-65FB-4E6C-B4C0-FC579CEF69E0}">
      <dsp:nvSpPr>
        <dsp:cNvPr id="0" name=""/>
        <dsp:cNvSpPr/>
      </dsp:nvSpPr>
      <dsp:spPr>
        <a:xfrm>
          <a:off x="511409" y="3481732"/>
          <a:ext cx="7655707" cy="696274"/>
        </a:xfrm>
        <a:prstGeom prst="rect">
          <a:avLst/>
        </a:prstGeom>
        <a:gradFill flip="none" rotWithShape="0">
          <a:gsLst>
            <a:gs pos="0">
              <a:schemeClr val="accent6">
                <a:shade val="51000"/>
                <a:satMod val="130000"/>
              </a:schemeClr>
            </a:gs>
            <a:gs pos="80000">
              <a:schemeClr val="accent6">
                <a:shade val="93000"/>
                <a:satMod val="130000"/>
              </a:schemeClr>
            </a:gs>
            <a:gs pos="100000">
              <a:schemeClr val="accent6">
                <a:shade val="94000"/>
                <a:satMod val="135000"/>
              </a:schemeClr>
            </a:gs>
          </a:gsLst>
          <a:path path="circle">
            <a:fillToRect l="100000" b="100000"/>
          </a:path>
          <a:tileRect t="-100000" r="-10000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552668" tIns="58420" rIns="58420" bIns="58420" numCol="1" spcCol="1270" anchor="ctr" anchorCtr="0">
          <a:noAutofit/>
        </a:bodyPr>
        <a:lstStyle/>
        <a:p>
          <a:pPr lvl="0" algn="l" defTabSz="1022350">
            <a:lnSpc>
              <a:spcPct val="90000"/>
            </a:lnSpc>
            <a:spcBef>
              <a:spcPct val="0"/>
            </a:spcBef>
            <a:spcAft>
              <a:spcPct val="35000"/>
            </a:spcAft>
          </a:pPr>
          <a:r>
            <a:rPr lang="fr-BE" sz="2300" b="1" kern="1200" dirty="0" smtClean="0">
              <a:solidFill>
                <a:schemeClr val="bg1"/>
              </a:solidFill>
            </a:rPr>
            <a:t>Etablir les fiches fiscales</a:t>
          </a:r>
          <a:endParaRPr lang="fr-BE" sz="2300" b="1" kern="1200" dirty="0">
            <a:solidFill>
              <a:schemeClr val="bg1"/>
            </a:solidFill>
          </a:endParaRPr>
        </a:p>
      </dsp:txBody>
      <dsp:txXfrm>
        <a:off x="511409" y="3481732"/>
        <a:ext cx="7655707" cy="696274"/>
      </dsp:txXfrm>
    </dsp:sp>
    <dsp:sp modelId="{E9221FF2-5DE1-4B2F-A70C-45677137D3D9}">
      <dsp:nvSpPr>
        <dsp:cNvPr id="0" name=""/>
        <dsp:cNvSpPr/>
      </dsp:nvSpPr>
      <dsp:spPr>
        <a:xfrm>
          <a:off x="76237" y="3394698"/>
          <a:ext cx="870342" cy="870342"/>
        </a:xfrm>
        <a:prstGeom prst="ellipse">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35A93-81E4-417D-B8FE-C469BFD94AA5}">
      <dsp:nvSpPr>
        <dsp:cNvPr id="0" name=""/>
        <dsp:cNvSpPr/>
      </dsp:nvSpPr>
      <dsp:spPr>
        <a:xfrm>
          <a:off x="0" y="329106"/>
          <a:ext cx="8229600" cy="30051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fr-BE" sz="1800" kern="1200" dirty="0" smtClean="0"/>
            <a:t>L’annexe III à l’AR/CIR 92 :</a:t>
          </a:r>
          <a:endParaRPr lang="fr-BE" sz="1800" kern="1200" dirty="0"/>
        </a:p>
        <a:p>
          <a:pPr marL="342900" lvl="2" indent="-171450" algn="l" defTabSz="800100">
            <a:lnSpc>
              <a:spcPct val="90000"/>
            </a:lnSpc>
            <a:spcBef>
              <a:spcPct val="0"/>
            </a:spcBef>
            <a:spcAft>
              <a:spcPct val="15000"/>
            </a:spcAft>
            <a:buChar char="••"/>
          </a:pPr>
          <a:r>
            <a:rPr lang="fr-BE" sz="1800" kern="1200" dirty="0" smtClean="0"/>
            <a:t>reprend l’ensemble des règles en matière de calcul du précompte professionnel</a:t>
          </a:r>
          <a:endParaRPr lang="fr-BE" sz="1800" kern="1200" dirty="0"/>
        </a:p>
        <a:p>
          <a:pPr marL="342900" lvl="2" indent="-171450" algn="l" defTabSz="800100">
            <a:lnSpc>
              <a:spcPct val="90000"/>
            </a:lnSpc>
            <a:spcBef>
              <a:spcPct val="0"/>
            </a:spcBef>
            <a:spcAft>
              <a:spcPct val="15000"/>
            </a:spcAft>
            <a:buChar char="••"/>
          </a:pPr>
          <a:r>
            <a:rPr lang="fr-BE" sz="1800" kern="1200" dirty="0" smtClean="0"/>
            <a:t>s’applique à tous les revenus qui sont en principe soumis au précompte professionnel</a:t>
          </a:r>
          <a:endParaRPr lang="fr-BE" sz="1800" kern="1200" dirty="0"/>
        </a:p>
        <a:p>
          <a:pPr marL="171450" lvl="1" indent="-171450" algn="l" defTabSz="800100">
            <a:lnSpc>
              <a:spcPct val="90000"/>
            </a:lnSpc>
            <a:spcBef>
              <a:spcPct val="0"/>
            </a:spcBef>
            <a:spcAft>
              <a:spcPct val="15000"/>
            </a:spcAft>
            <a:buChar char="••"/>
          </a:pPr>
          <a:r>
            <a:rPr lang="fr-BE" sz="1800" kern="1200" dirty="0" smtClean="0"/>
            <a:t>La « formule cl é » :</a:t>
          </a:r>
          <a:endParaRPr lang="fr-BE" sz="1800" kern="1200" dirty="0"/>
        </a:p>
        <a:p>
          <a:pPr marL="342900" lvl="2" indent="-171450" algn="l" defTabSz="800100">
            <a:lnSpc>
              <a:spcPct val="90000"/>
            </a:lnSpc>
            <a:spcBef>
              <a:spcPct val="0"/>
            </a:spcBef>
            <a:spcAft>
              <a:spcPct val="15000"/>
            </a:spcAft>
            <a:buChar char="••"/>
          </a:pPr>
          <a:r>
            <a:rPr lang="fr-BE" sz="1800" kern="1200" dirty="0" smtClean="0"/>
            <a:t>décrit le processus de calcul du précompte professionnel  </a:t>
          </a:r>
          <a:endParaRPr lang="fr-BE" sz="1800" kern="1200" dirty="0"/>
        </a:p>
        <a:p>
          <a:pPr marL="342900" lvl="2" indent="-171450" algn="l" defTabSz="800100">
            <a:lnSpc>
              <a:spcPct val="90000"/>
            </a:lnSpc>
            <a:spcBef>
              <a:spcPct val="0"/>
            </a:spcBef>
            <a:spcAft>
              <a:spcPct val="15000"/>
            </a:spcAft>
            <a:buChar char="••"/>
          </a:pPr>
          <a:r>
            <a:rPr lang="fr-BE" sz="1800" kern="1200" dirty="0" smtClean="0"/>
            <a:t>ne s’applique qu’aux rémunérations mensuelles normales et aux pensions et prépensions</a:t>
          </a:r>
          <a:endParaRPr lang="fr-BE" sz="1800" kern="1200" dirty="0"/>
        </a:p>
      </dsp:txBody>
      <dsp:txXfrm>
        <a:off x="0" y="329106"/>
        <a:ext cx="8229600" cy="3005100"/>
      </dsp:txXfrm>
    </dsp:sp>
    <dsp:sp modelId="{C54A3811-E5D5-4D97-9E61-48BE900201E8}">
      <dsp:nvSpPr>
        <dsp:cNvPr id="0" name=""/>
        <dsp:cNvSpPr/>
      </dsp:nvSpPr>
      <dsp:spPr>
        <a:xfrm>
          <a:off x="411480" y="63426"/>
          <a:ext cx="5760720" cy="53136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fr-BE" sz="1800" kern="1200" dirty="0" smtClean="0"/>
            <a:t>Documents de base</a:t>
          </a:r>
          <a:endParaRPr lang="fr-BE" sz="1800" kern="1200" dirty="0"/>
        </a:p>
      </dsp:txBody>
      <dsp:txXfrm>
        <a:off x="437419" y="89365"/>
        <a:ext cx="5708842" cy="479482"/>
      </dsp:txXfrm>
    </dsp:sp>
    <dsp:sp modelId="{DA91C718-1135-45E7-BA0C-964CA7FE3244}">
      <dsp:nvSpPr>
        <dsp:cNvPr id="0" name=""/>
        <dsp:cNvSpPr/>
      </dsp:nvSpPr>
      <dsp:spPr>
        <a:xfrm>
          <a:off x="0" y="3697086"/>
          <a:ext cx="8229600" cy="7654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fr-BE" sz="1800" kern="1200" dirty="0" smtClean="0"/>
            <a:t>http://finances.belgium.be/fr/entreprises/personnel_et_remuneration/</a:t>
          </a:r>
          <a:endParaRPr lang="fr-BE" sz="1800" kern="1200" dirty="0"/>
        </a:p>
      </dsp:txBody>
      <dsp:txXfrm>
        <a:off x="0" y="3697086"/>
        <a:ext cx="8229600" cy="765450"/>
      </dsp:txXfrm>
    </dsp:sp>
    <dsp:sp modelId="{5CA48F2A-0AA5-41BC-9583-1B9CCA74CF70}">
      <dsp:nvSpPr>
        <dsp:cNvPr id="0" name=""/>
        <dsp:cNvSpPr/>
      </dsp:nvSpPr>
      <dsp:spPr>
        <a:xfrm>
          <a:off x="411480" y="3431406"/>
          <a:ext cx="5760720" cy="531360"/>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fr-BE" sz="1800" kern="1200" dirty="0" smtClean="0"/>
            <a:t>Où trouver la documentation ?</a:t>
          </a:r>
          <a:endParaRPr lang="fr-BE" sz="1800" kern="1200" dirty="0"/>
        </a:p>
      </dsp:txBody>
      <dsp:txXfrm>
        <a:off x="437419" y="3457345"/>
        <a:ext cx="5708842" cy="4794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1F5ED6-8855-42D2-8B64-DACA3AABBE06}">
      <dsp:nvSpPr>
        <dsp:cNvPr id="0" name=""/>
        <dsp:cNvSpPr/>
      </dsp:nvSpPr>
      <dsp:spPr>
        <a:xfrm>
          <a:off x="0" y="218694"/>
          <a:ext cx="8229600" cy="408857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728980" rIns="638708" bIns="248920" numCol="1" spcCol="1270" anchor="t" anchorCtr="0">
          <a:noAutofit/>
        </a:bodyPr>
        <a:lstStyle/>
        <a:p>
          <a:pPr marL="285750" lvl="1" indent="-285750" algn="l" defTabSz="1555750">
            <a:lnSpc>
              <a:spcPct val="90000"/>
            </a:lnSpc>
            <a:spcBef>
              <a:spcPct val="0"/>
            </a:spcBef>
            <a:spcAft>
              <a:spcPct val="15000"/>
            </a:spcAft>
            <a:buChar char="••"/>
          </a:pPr>
          <a:r>
            <a:rPr lang="fr-BE" sz="3500" kern="1200" dirty="0" smtClean="0"/>
            <a:t>Rémunération mensuelle brute normale</a:t>
          </a:r>
          <a:endParaRPr lang="fr-BE" sz="3500" kern="1200" dirty="0"/>
        </a:p>
        <a:p>
          <a:pPr marL="285750" lvl="1" indent="-285750" algn="l" defTabSz="1555750">
            <a:lnSpc>
              <a:spcPct val="90000"/>
            </a:lnSpc>
            <a:spcBef>
              <a:spcPct val="0"/>
            </a:spcBef>
            <a:spcAft>
              <a:spcPct val="15000"/>
            </a:spcAft>
            <a:buChar char="••"/>
          </a:pPr>
          <a:r>
            <a:rPr lang="fr-BE" sz="3500" kern="1200" dirty="0" smtClean="0"/>
            <a:t>après déduction des cotisations sociales personnelles (en principe 13,07 % du montant de la rémunération)</a:t>
          </a:r>
          <a:endParaRPr lang="fr-BE" sz="3500" kern="1200" dirty="0"/>
        </a:p>
      </dsp:txBody>
      <dsp:txXfrm>
        <a:off x="0" y="218694"/>
        <a:ext cx="8229600" cy="4088574"/>
      </dsp:txXfrm>
    </dsp:sp>
    <dsp:sp modelId="{BA1C44A1-7F17-4E95-8A9F-03DDA14CE92B}">
      <dsp:nvSpPr>
        <dsp:cNvPr id="0" name=""/>
        <dsp:cNvSpPr/>
      </dsp:nvSpPr>
      <dsp:spPr>
        <a:xfrm>
          <a:off x="442390" y="46120"/>
          <a:ext cx="5760720" cy="508535"/>
        </a:xfrm>
        <a:prstGeom prst="round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17742" tIns="0" rIns="217742" bIns="0" numCol="1" spcCol="1270" anchor="ctr" anchorCtr="0">
          <a:noAutofit/>
        </a:bodyPr>
        <a:lstStyle/>
        <a:p>
          <a:pPr lvl="0" algn="l" defTabSz="1555750">
            <a:lnSpc>
              <a:spcPct val="90000"/>
            </a:lnSpc>
            <a:spcBef>
              <a:spcPct val="0"/>
            </a:spcBef>
            <a:spcAft>
              <a:spcPct val="35000"/>
            </a:spcAft>
          </a:pPr>
          <a:r>
            <a:rPr lang="fr-BE" sz="3500" kern="1200" dirty="0" smtClean="0"/>
            <a:t>Base de calcul</a:t>
          </a:r>
          <a:endParaRPr lang="fr-BE" sz="3500" kern="1200" dirty="0"/>
        </a:p>
      </dsp:txBody>
      <dsp:txXfrm>
        <a:off x="467215" y="70945"/>
        <a:ext cx="5711070" cy="45888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2B40A0A-F3FB-4424-ACE0-8DDB137B0F50}" type="datetimeFigureOut">
              <a:rPr lang="fr-BE" smtClean="0"/>
              <a:t>15/10/2015</a:t>
            </a:fld>
            <a:endParaRPr lang="fr-BE"/>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96DC31C-E4A3-4477-ADB7-C009D746FD24}" type="slidenum">
              <a:rPr lang="fr-BE" smtClean="0"/>
              <a:t>‹N°›</a:t>
            </a:fld>
            <a:endParaRPr lang="fr-BE"/>
          </a:p>
        </p:txBody>
      </p:sp>
    </p:spTree>
    <p:extLst>
      <p:ext uri="{BB962C8B-B14F-4D97-AF65-F5344CB8AC3E}">
        <p14:creationId xmlns:p14="http://schemas.microsoft.com/office/powerpoint/2010/main" val="3926745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0FB4DF4-9FC0-44EE-9FC3-5002FF5C2F21}" type="datetimeFigureOut">
              <a:rPr lang="fr-BE" smtClean="0"/>
              <a:t>15/10/2015</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BACC8E3-01E6-46E7-989D-627BA5FC979B}" type="slidenum">
              <a:rPr lang="fr-BE" smtClean="0"/>
              <a:t>‹N°›</a:t>
            </a:fld>
            <a:endParaRPr lang="fr-BE"/>
          </a:p>
        </p:txBody>
      </p:sp>
    </p:spTree>
    <p:extLst>
      <p:ext uri="{BB962C8B-B14F-4D97-AF65-F5344CB8AC3E}">
        <p14:creationId xmlns:p14="http://schemas.microsoft.com/office/powerpoint/2010/main" val="930236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1</a:t>
            </a:fld>
            <a:endParaRPr lang="fr-BE"/>
          </a:p>
        </p:txBody>
      </p:sp>
    </p:spTree>
    <p:extLst>
      <p:ext uri="{BB962C8B-B14F-4D97-AF65-F5344CB8AC3E}">
        <p14:creationId xmlns:p14="http://schemas.microsoft.com/office/powerpoint/2010/main" val="4171141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10</a:t>
            </a:fld>
            <a:endParaRPr lang="fr-BE"/>
          </a:p>
        </p:txBody>
      </p:sp>
    </p:spTree>
    <p:extLst>
      <p:ext uri="{BB962C8B-B14F-4D97-AF65-F5344CB8AC3E}">
        <p14:creationId xmlns:p14="http://schemas.microsoft.com/office/powerpoint/2010/main" val="1085183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11</a:t>
            </a:fld>
            <a:endParaRPr lang="fr-BE"/>
          </a:p>
        </p:txBody>
      </p:sp>
    </p:spTree>
    <p:extLst>
      <p:ext uri="{BB962C8B-B14F-4D97-AF65-F5344CB8AC3E}">
        <p14:creationId xmlns:p14="http://schemas.microsoft.com/office/powerpoint/2010/main" val="2948768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12</a:t>
            </a:fld>
            <a:endParaRPr lang="fr-BE"/>
          </a:p>
        </p:txBody>
      </p:sp>
    </p:spTree>
    <p:extLst>
      <p:ext uri="{BB962C8B-B14F-4D97-AF65-F5344CB8AC3E}">
        <p14:creationId xmlns:p14="http://schemas.microsoft.com/office/powerpoint/2010/main" val="3123032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13</a:t>
            </a:fld>
            <a:endParaRPr lang="fr-BE"/>
          </a:p>
        </p:txBody>
      </p:sp>
    </p:spTree>
    <p:extLst>
      <p:ext uri="{BB962C8B-B14F-4D97-AF65-F5344CB8AC3E}">
        <p14:creationId xmlns:p14="http://schemas.microsoft.com/office/powerpoint/2010/main" val="2490267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14</a:t>
            </a:fld>
            <a:endParaRPr lang="fr-BE"/>
          </a:p>
        </p:txBody>
      </p:sp>
    </p:spTree>
    <p:extLst>
      <p:ext uri="{BB962C8B-B14F-4D97-AF65-F5344CB8AC3E}">
        <p14:creationId xmlns:p14="http://schemas.microsoft.com/office/powerpoint/2010/main" val="405998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15</a:t>
            </a:fld>
            <a:endParaRPr lang="fr-BE"/>
          </a:p>
        </p:txBody>
      </p:sp>
    </p:spTree>
    <p:extLst>
      <p:ext uri="{BB962C8B-B14F-4D97-AF65-F5344CB8AC3E}">
        <p14:creationId xmlns:p14="http://schemas.microsoft.com/office/powerpoint/2010/main" val="1074532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16</a:t>
            </a:fld>
            <a:endParaRPr lang="fr-BE"/>
          </a:p>
        </p:txBody>
      </p:sp>
    </p:spTree>
    <p:extLst>
      <p:ext uri="{BB962C8B-B14F-4D97-AF65-F5344CB8AC3E}">
        <p14:creationId xmlns:p14="http://schemas.microsoft.com/office/powerpoint/2010/main" val="864662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17</a:t>
            </a:fld>
            <a:endParaRPr lang="fr-BE"/>
          </a:p>
        </p:txBody>
      </p:sp>
    </p:spTree>
    <p:extLst>
      <p:ext uri="{BB962C8B-B14F-4D97-AF65-F5344CB8AC3E}">
        <p14:creationId xmlns:p14="http://schemas.microsoft.com/office/powerpoint/2010/main" val="2814802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18</a:t>
            </a:fld>
            <a:endParaRPr lang="fr-BE"/>
          </a:p>
        </p:txBody>
      </p:sp>
    </p:spTree>
    <p:extLst>
      <p:ext uri="{BB962C8B-B14F-4D97-AF65-F5344CB8AC3E}">
        <p14:creationId xmlns:p14="http://schemas.microsoft.com/office/powerpoint/2010/main" val="2554423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546225" y="744538"/>
            <a:ext cx="3705225" cy="2778125"/>
          </a:xfrm>
        </p:spPr>
      </p:sp>
      <p:sp>
        <p:nvSpPr>
          <p:cNvPr id="3" name="Espace réservé des commentaires 2"/>
          <p:cNvSpPr>
            <a:spLocks noGrp="1"/>
          </p:cNvSpPr>
          <p:nvPr>
            <p:ph type="body" idx="1"/>
          </p:nvPr>
        </p:nvSpPr>
        <p:spPr>
          <a:xfrm>
            <a:off x="446509" y="3667175"/>
            <a:ext cx="5976664" cy="5904656"/>
          </a:xfrm>
        </p:spPr>
        <p:txBody>
          <a:bodyPr/>
          <a:lstStyle/>
          <a:p>
            <a:r>
              <a:rPr lang="fr-BE" b="1" dirty="0"/>
              <a:t>Quels sont les revenus visés ?</a:t>
            </a:r>
          </a:p>
          <a:p>
            <a:pPr marL="628650" lvl="1" indent="-171450">
              <a:buFont typeface="Arial" panose="020B0604020202020204" pitchFamily="34" charset="0"/>
              <a:buChar char="•"/>
            </a:pPr>
            <a:r>
              <a:rPr lang="fr-BE" dirty="0" smtClean="0"/>
              <a:t>Toutes  </a:t>
            </a:r>
            <a:r>
              <a:rPr lang="fr-BE" dirty="0"/>
              <a:t>les rémunérations, quel qu'en soit le débiteur, qui sont payées ou attribuées aux travailleurs régis par la législation relative aux contrats de louage de travail ou par un statut légal ou réglementaire analogue et qui constituent, pour ces travailleurs, le produit du travail au service de l'employeur</a:t>
            </a:r>
            <a:r>
              <a:rPr lang="fr-BE" dirty="0" smtClean="0"/>
              <a:t>.</a:t>
            </a:r>
          </a:p>
          <a:p>
            <a:pPr marL="628650" lvl="1" indent="-171450">
              <a:buFont typeface="Arial" panose="020B0604020202020204" pitchFamily="34" charset="0"/>
              <a:buChar char="•"/>
            </a:pPr>
            <a:r>
              <a:rPr lang="fr-BE" dirty="0" smtClean="0"/>
              <a:t>Autres </a:t>
            </a:r>
            <a:r>
              <a:rPr lang="fr-BE" dirty="0"/>
              <a:t>types de revenus que ceux liés au travail effectué pour le compte de </a:t>
            </a:r>
            <a:r>
              <a:rPr lang="fr-BE" dirty="0" smtClean="0"/>
              <a:t>l'employeur : indemnités INAMI, chômage</a:t>
            </a:r>
            <a:r>
              <a:rPr lang="fr-BE" dirty="0"/>
              <a:t>, </a:t>
            </a:r>
            <a:r>
              <a:rPr lang="fr-BE" dirty="0" smtClean="0"/>
              <a:t>pensions</a:t>
            </a:r>
            <a:r>
              <a:rPr lang="fr-BE" dirty="0"/>
              <a:t>, …</a:t>
            </a:r>
          </a:p>
          <a:p>
            <a:r>
              <a:rPr lang="fr-BE" b="1" dirty="0"/>
              <a:t>Qui sont les redevables ?</a:t>
            </a:r>
          </a:p>
          <a:p>
            <a:pPr marL="628650" lvl="1" indent="-171450">
              <a:buFont typeface="Arial" panose="020B0604020202020204" pitchFamily="34" charset="0"/>
              <a:buChar char="•"/>
            </a:pPr>
            <a:r>
              <a:rPr lang="fr-BE" dirty="0" smtClean="0"/>
              <a:t>Ce sont </a:t>
            </a:r>
            <a:r>
              <a:rPr lang="fr-BE" dirty="0"/>
              <a:t>les personnes physiques ou </a:t>
            </a:r>
            <a:r>
              <a:rPr lang="fr-BE" dirty="0" smtClean="0"/>
              <a:t>morales, </a:t>
            </a:r>
            <a:r>
              <a:rPr lang="fr-BE" dirty="0"/>
              <a:t>résidentes ou non-résidentes de la </a:t>
            </a:r>
            <a:r>
              <a:rPr lang="fr-BE" dirty="0" smtClean="0"/>
              <a:t>Belgique, </a:t>
            </a:r>
            <a:r>
              <a:rPr lang="fr-BE" dirty="0"/>
              <a:t>qui au titre de débiteur, dépositaire, mandataire ou intermédiaire, paient ou attribuent en Belgique ou à l'étranger des rémunérations de travailleurs.</a:t>
            </a:r>
            <a:endParaRPr lang="fr-BE" sz="1100" dirty="0"/>
          </a:p>
          <a:p>
            <a:pPr marL="628650" lvl="1" indent="-171450">
              <a:buFont typeface="Arial" panose="020B0604020202020204" pitchFamily="34" charset="0"/>
              <a:buChar char="•"/>
            </a:pPr>
            <a:r>
              <a:rPr lang="fr-BE" dirty="0" smtClean="0"/>
              <a:t>Je </a:t>
            </a:r>
            <a:r>
              <a:rPr lang="fr-BE" dirty="0"/>
              <a:t>reviendrai plus tard sur cette notion.</a:t>
            </a:r>
            <a:endParaRPr lang="fr-BE" sz="1100" dirty="0"/>
          </a:p>
          <a:p>
            <a:r>
              <a:rPr lang="fr-BE" b="1" dirty="0"/>
              <a:t>Retenue à la source</a:t>
            </a:r>
            <a:endParaRPr lang="fr-BE" sz="800" dirty="0"/>
          </a:p>
          <a:p>
            <a:pPr marL="628650" lvl="1" indent="-171450">
              <a:buFont typeface="Arial" panose="020B0604020202020204" pitchFamily="34" charset="0"/>
              <a:buChar char="•"/>
            </a:pPr>
            <a:r>
              <a:rPr lang="fr-BE" dirty="0" smtClean="0"/>
              <a:t>Retenue </a:t>
            </a:r>
            <a:r>
              <a:rPr lang="fr-BE" dirty="0"/>
              <a:t>à la source effectuée par le débiteur de revenus professionnels. </a:t>
            </a:r>
            <a:r>
              <a:rPr lang="fr-BE" dirty="0" smtClean="0"/>
              <a:t>Confiée </a:t>
            </a:r>
            <a:r>
              <a:rPr lang="fr-BE" dirty="0"/>
              <a:t>à l'employeur, privé ou public, et/ou à leurs secrétariats sociaux</a:t>
            </a:r>
            <a:endParaRPr lang="fr-BE" sz="1100" dirty="0"/>
          </a:p>
          <a:p>
            <a:pPr marL="628650" lvl="1" indent="-171450">
              <a:buFont typeface="Arial" panose="020B0604020202020204" pitchFamily="34" charset="0"/>
              <a:buChar char="•"/>
            </a:pPr>
            <a:r>
              <a:rPr lang="fr-BE" dirty="0" smtClean="0"/>
              <a:t>S'effectue </a:t>
            </a:r>
            <a:r>
              <a:rPr lang="fr-BE" dirty="0"/>
              <a:t>au moment du paiement ou de l'attribution de la rémunération du travailleur. La somme retenue est ensuite versée à l'administration fiscale.</a:t>
            </a:r>
            <a:endParaRPr lang="fr-BE" sz="1100" dirty="0"/>
          </a:p>
          <a:p>
            <a:r>
              <a:rPr lang="fr-BE" b="1" dirty="0"/>
              <a:t>Avantages du système</a:t>
            </a:r>
            <a:endParaRPr lang="fr-BE" sz="800" dirty="0"/>
          </a:p>
          <a:p>
            <a:pPr marL="628650" lvl="1" indent="-171450">
              <a:buFont typeface="Arial" panose="020B0604020202020204" pitchFamily="34" charset="0"/>
              <a:buChar char="•"/>
            </a:pPr>
            <a:r>
              <a:rPr lang="fr-BE" dirty="0" smtClean="0"/>
              <a:t>Avantage </a:t>
            </a:r>
            <a:r>
              <a:rPr lang="fr-BE" dirty="0"/>
              <a:t>indéniable de ne pas devoir payer en une fois par an une somme importante</a:t>
            </a:r>
            <a:r>
              <a:rPr lang="fr-BE" dirty="0" smtClean="0"/>
              <a:t>. </a:t>
            </a:r>
          </a:p>
          <a:p>
            <a:pPr marL="628650" lvl="1" indent="-171450">
              <a:buFont typeface="Arial" panose="020B0604020202020204" pitchFamily="34" charset="0"/>
              <a:buChar char="•"/>
            </a:pPr>
            <a:r>
              <a:rPr lang="fr-BE" dirty="0" smtClean="0"/>
              <a:t>Constitue </a:t>
            </a:r>
            <a:r>
              <a:rPr lang="fr-BE" dirty="0"/>
              <a:t>une avance à valoir sur l'impôt global dont le bénéficiaire des revenus sera redevable au terme de l'exercice fiscal. L'excédent éventuel retenu est remboursé par l'Etat après établissement de la cotisation définitive</a:t>
            </a:r>
            <a:r>
              <a:rPr lang="fr-BE" dirty="0" smtClean="0"/>
              <a:t>.</a:t>
            </a:r>
          </a:p>
          <a:p>
            <a:pPr marL="628650" lvl="1" indent="-171450">
              <a:buFont typeface="Arial" panose="020B0604020202020204" pitchFamily="34" charset="0"/>
              <a:buChar char="•"/>
            </a:pPr>
            <a:r>
              <a:rPr lang="fr-BE" sz="1100" dirty="0" smtClean="0"/>
              <a:t>Etalement de l’impôt dans le temps</a:t>
            </a:r>
            <a:endParaRPr lang="fr-BE" sz="1100" dirty="0"/>
          </a:p>
          <a:p>
            <a:pPr lvl="1"/>
            <a:endParaRPr lang="fr-BE" dirty="0" smtClean="0"/>
          </a:p>
          <a:p>
            <a:pPr lvl="1"/>
            <a:endParaRPr lang="fr-BE" dirty="0" smtClean="0"/>
          </a:p>
          <a:p>
            <a:pPr lvl="1"/>
            <a:endParaRPr lang="fr-BE" dirty="0" smtClean="0"/>
          </a:p>
          <a:p>
            <a:pPr lvl="1"/>
            <a:endParaRPr lang="fr-BE" dirty="0"/>
          </a:p>
          <a:p>
            <a:pPr lvl="1"/>
            <a:endParaRPr lang="fr-BE" dirty="0" smtClean="0"/>
          </a:p>
          <a:p>
            <a:pPr lvl="1"/>
            <a:endParaRPr lang="fr-BE" dirty="0"/>
          </a:p>
          <a:p>
            <a:pPr lvl="1"/>
            <a:endParaRPr lang="fr-BE" dirty="0" smtClean="0"/>
          </a:p>
          <a:p>
            <a:pPr lvl="1"/>
            <a:endParaRPr lang="fr-BE" dirty="0"/>
          </a:p>
          <a:p>
            <a:pPr lvl="1"/>
            <a:endParaRPr lang="fr-BE" dirty="0" smtClean="0"/>
          </a:p>
          <a:p>
            <a:pPr lvl="1"/>
            <a:endParaRPr lang="fr-BE" dirty="0"/>
          </a:p>
          <a:p>
            <a:pPr lvl="1"/>
            <a:endParaRPr lang="fr-BE" dirty="0" smtClean="0"/>
          </a:p>
          <a:p>
            <a:pPr lvl="1"/>
            <a:endParaRPr lang="fr-BE" dirty="0"/>
          </a:p>
          <a:p>
            <a:pPr lvl="1"/>
            <a:endParaRPr lang="fr-BE" dirty="0" smtClean="0"/>
          </a:p>
          <a:p>
            <a:pPr lvl="1"/>
            <a:endParaRPr lang="fr-BE" dirty="0"/>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2</a:t>
            </a:fld>
            <a:endParaRPr lang="fr-BE"/>
          </a:p>
        </p:txBody>
      </p:sp>
    </p:spTree>
    <p:extLst>
      <p:ext uri="{BB962C8B-B14F-4D97-AF65-F5344CB8AC3E}">
        <p14:creationId xmlns:p14="http://schemas.microsoft.com/office/powerpoint/2010/main" val="2558633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454150" y="642938"/>
            <a:ext cx="4138613" cy="3103562"/>
          </a:xfrm>
        </p:spPr>
      </p:sp>
      <p:sp>
        <p:nvSpPr>
          <p:cNvPr id="3" name="Espace réservé des commentaires 2"/>
          <p:cNvSpPr>
            <a:spLocks noGrp="1"/>
          </p:cNvSpPr>
          <p:nvPr>
            <p:ph type="body" idx="1"/>
          </p:nvPr>
        </p:nvSpPr>
        <p:spPr>
          <a:xfrm>
            <a:off x="446509" y="3883199"/>
            <a:ext cx="5976664" cy="4466987"/>
          </a:xfrm>
        </p:spPr>
        <p:txBody>
          <a:bodyPr/>
          <a:lstStyle/>
          <a:p>
            <a:r>
              <a:rPr lang="fr-BE" b="1" dirty="0"/>
              <a:t>Droit international</a:t>
            </a:r>
            <a:endParaRPr lang="fr-BE" dirty="0"/>
          </a:p>
          <a:p>
            <a:pPr marL="628650" lvl="1" indent="-171450">
              <a:buFont typeface="Arial" panose="020B0604020202020204" pitchFamily="34" charset="0"/>
              <a:buChar char="•"/>
            </a:pPr>
            <a:r>
              <a:rPr lang="fr-BE" dirty="0"/>
              <a:t>Avant de procéder à la retenue du </a:t>
            </a:r>
            <a:r>
              <a:rPr lang="fr-BE" dirty="0" smtClean="0"/>
              <a:t>précompte vérifier </a:t>
            </a:r>
            <a:r>
              <a:rPr lang="fr-BE" dirty="0"/>
              <a:t>si la Belgique possède ou non le droit d'imposition sur les revenus payés. </a:t>
            </a:r>
          </a:p>
          <a:p>
            <a:pPr marL="628650" lvl="1" indent="-171450">
              <a:buFont typeface="Arial" panose="020B0604020202020204" pitchFamily="34" charset="0"/>
              <a:buChar char="•"/>
            </a:pPr>
            <a:r>
              <a:rPr lang="fr-BE" dirty="0"/>
              <a:t>En dehors des Traités </a:t>
            </a:r>
            <a:r>
              <a:rPr lang="fr-BE" dirty="0" smtClean="0"/>
              <a:t>et conventions tel </a:t>
            </a:r>
            <a:r>
              <a:rPr lang="fr-BE" dirty="0"/>
              <a:t>que le Traite de Vienne qui précise notamment le statut fiscal du personnel diplomatique, ce sont les </a:t>
            </a:r>
            <a:r>
              <a:rPr lang="fr-BE" dirty="0" smtClean="0"/>
              <a:t>CDPI liant </a:t>
            </a:r>
            <a:r>
              <a:rPr lang="fr-BE" dirty="0"/>
              <a:t>les pays étrangers à la Belgique qui permettront de </a:t>
            </a:r>
            <a:r>
              <a:rPr lang="fr-BE" dirty="0" err="1" smtClean="0"/>
              <a:t>déterminr</a:t>
            </a:r>
            <a:r>
              <a:rPr lang="fr-BE" dirty="0" smtClean="0"/>
              <a:t> </a:t>
            </a:r>
            <a:r>
              <a:rPr lang="fr-BE" dirty="0"/>
              <a:t>quel est le pays qui a le droit d'imposition sur les revenus payés.</a:t>
            </a:r>
          </a:p>
          <a:p>
            <a:pPr marL="628650" lvl="1" indent="-171450">
              <a:buFont typeface="Arial" panose="020B0604020202020204" pitchFamily="34" charset="0"/>
              <a:buChar char="•"/>
            </a:pPr>
            <a:r>
              <a:rPr lang="fr-BE" dirty="0" smtClean="0"/>
              <a:t>Statut fiscal des agents </a:t>
            </a:r>
            <a:r>
              <a:rPr lang="fr-BE" dirty="0"/>
              <a:t>diplomatiques étrangers et </a:t>
            </a:r>
            <a:r>
              <a:rPr lang="fr-BE" dirty="0" smtClean="0"/>
              <a:t>des </a:t>
            </a:r>
            <a:r>
              <a:rPr lang="fr-BE" dirty="0"/>
              <a:t>agents consulaires de carrière </a:t>
            </a:r>
            <a:endParaRPr lang="fr-BE" dirty="0" smtClean="0"/>
          </a:p>
          <a:p>
            <a:pPr marL="628650" lvl="1" indent="-171450">
              <a:buFont typeface="Arial" panose="020B0604020202020204" pitchFamily="34" charset="0"/>
              <a:buChar char="•"/>
            </a:pPr>
            <a:r>
              <a:rPr lang="fr-BE" dirty="0" smtClean="0"/>
              <a:t>Statut fiscal  des </a:t>
            </a:r>
            <a:r>
              <a:rPr lang="fr-BE" dirty="0"/>
              <a:t>autres membres du personnel des ambassades </a:t>
            </a:r>
            <a:r>
              <a:rPr lang="fr-BE" dirty="0" smtClean="0"/>
              <a:t>ou consulats : </a:t>
            </a:r>
          </a:p>
          <a:p>
            <a:pPr marL="628650" lvl="1" indent="-171450">
              <a:buFont typeface="Arial" panose="020B0604020202020204" pitchFamily="34" charset="0"/>
              <a:buChar char="•"/>
            </a:pPr>
            <a:r>
              <a:rPr lang="fr-BE" dirty="0" smtClean="0"/>
              <a:t>Statu fiscal des membres du personnel :en </a:t>
            </a:r>
            <a:r>
              <a:rPr lang="fr-BE" dirty="0"/>
              <a:t>principe, dès lors qu'ils possèdent la nationalité belge ou sont résidents permanents de la Belgique, imposables en Belgique sur les revenus qu'ils y recueillent. </a:t>
            </a:r>
          </a:p>
          <a:p>
            <a:r>
              <a:rPr lang="fr-BE" b="1" dirty="0"/>
              <a:t>Droit interne belge</a:t>
            </a:r>
            <a:endParaRPr lang="fr-BE" dirty="0"/>
          </a:p>
          <a:p>
            <a:pPr lvl="1"/>
            <a:r>
              <a:rPr lang="fr-BE" dirty="0" smtClean="0"/>
              <a:t>Le </a:t>
            </a:r>
            <a:r>
              <a:rPr lang="fr-BE" b="1" dirty="0"/>
              <a:t>CIR 92</a:t>
            </a:r>
            <a:r>
              <a:rPr lang="fr-BE" dirty="0"/>
              <a:t> </a:t>
            </a:r>
            <a:r>
              <a:rPr lang="fr-BE" dirty="0" smtClean="0"/>
              <a:t>(articles </a:t>
            </a:r>
            <a:r>
              <a:rPr lang="fr-BE" dirty="0"/>
              <a:t>270 à </a:t>
            </a:r>
            <a:r>
              <a:rPr lang="fr-BE" dirty="0" smtClean="0"/>
              <a:t>275)</a:t>
            </a:r>
            <a:endParaRPr lang="fr-BE" dirty="0"/>
          </a:p>
          <a:p>
            <a:pPr lvl="1"/>
            <a:r>
              <a:rPr lang="fr-BE" dirty="0"/>
              <a:t>Qui sont les </a:t>
            </a:r>
            <a:r>
              <a:rPr lang="fr-BE" dirty="0" smtClean="0"/>
              <a:t>redevables - Quels </a:t>
            </a:r>
            <a:r>
              <a:rPr lang="fr-BE" dirty="0"/>
              <a:t>sont les droits des redevables notamment le droit de retenir à la </a:t>
            </a:r>
            <a:r>
              <a:rPr lang="fr-BE" dirty="0" smtClean="0"/>
              <a:t>source -</a:t>
            </a:r>
            <a:endParaRPr lang="fr-BE" dirty="0"/>
          </a:p>
          <a:p>
            <a:pPr lvl="1"/>
            <a:r>
              <a:rPr lang="fr-BE" dirty="0"/>
              <a:t>Quand et comment la retenue du précompte professionnel est-elle effectuée</a:t>
            </a:r>
          </a:p>
          <a:p>
            <a:pPr lvl="1"/>
            <a:r>
              <a:rPr lang="fr-BE" dirty="0"/>
              <a:t> </a:t>
            </a:r>
            <a:r>
              <a:rPr lang="fr-BE" b="1" dirty="0" smtClean="0"/>
              <a:t>L'AR/CIR </a:t>
            </a:r>
            <a:r>
              <a:rPr lang="fr-BE" b="1" dirty="0"/>
              <a:t>92</a:t>
            </a:r>
            <a:r>
              <a:rPr lang="fr-BE" dirty="0"/>
              <a:t> </a:t>
            </a:r>
            <a:r>
              <a:rPr lang="fr-BE" dirty="0" smtClean="0"/>
              <a:t>(86 </a:t>
            </a:r>
            <a:r>
              <a:rPr lang="fr-BE" dirty="0"/>
              <a:t>à </a:t>
            </a:r>
            <a:r>
              <a:rPr lang="fr-BE" dirty="0" smtClean="0"/>
              <a:t>95)</a:t>
            </a:r>
            <a:r>
              <a:rPr lang="fr-BE" dirty="0"/>
              <a:t> </a:t>
            </a:r>
          </a:p>
          <a:p>
            <a:pPr lvl="1"/>
            <a:r>
              <a:rPr lang="fr-BE" dirty="0"/>
              <a:t>Quelles sont les obligations du débiteurs de revenus </a:t>
            </a:r>
          </a:p>
          <a:p>
            <a:pPr lvl="1"/>
            <a:r>
              <a:rPr lang="fr-BE" dirty="0"/>
              <a:t>Quels sont les revenus qui sont soumis à la retenue à la source</a:t>
            </a:r>
          </a:p>
          <a:p>
            <a:pPr lvl="1"/>
            <a:r>
              <a:rPr lang="fr-BE" dirty="0"/>
              <a:t>Quelles sont les obligations des redevables notamment en matière de déclaration et de paiement mais aussi en matière de rédaction des fiches fiscales</a:t>
            </a:r>
          </a:p>
          <a:p>
            <a:pPr lvl="1"/>
            <a:r>
              <a:rPr lang="fr-BE" dirty="0"/>
              <a:t> </a:t>
            </a:r>
            <a:r>
              <a:rPr lang="fr-BE" b="1" dirty="0" smtClean="0"/>
              <a:t>L'annexe </a:t>
            </a:r>
            <a:r>
              <a:rPr lang="fr-BE" b="1" dirty="0"/>
              <a:t>III</a:t>
            </a:r>
            <a:r>
              <a:rPr lang="fr-BE" dirty="0"/>
              <a:t> à l'AR/CIR 92 quand à elle reprend l'ensemble de toutes les règles de calcul qui permettront de déterminer, compte tenu de la nature des revenus et de la situation familiale du bénéficiaire, le montant du précompte professionnel qui devra être retenu à la source par l'employeur</a:t>
            </a:r>
          </a:p>
          <a:p>
            <a:endParaRPr lang="fr-BE" dirty="0"/>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3</a:t>
            </a:fld>
            <a:endParaRPr lang="fr-BE"/>
          </a:p>
        </p:txBody>
      </p:sp>
    </p:spTree>
    <p:extLst>
      <p:ext uri="{BB962C8B-B14F-4D97-AF65-F5344CB8AC3E}">
        <p14:creationId xmlns:p14="http://schemas.microsoft.com/office/powerpoint/2010/main" val="317051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r>
              <a:rPr lang="fr-BE" dirty="0"/>
              <a:t>En principe, sont redevables du précompte professionnel toutes les personnes physiques ou morales résidentes ou non-résidentes s de la Belgique qui paient ou attribuent en Belgique ou à l'étranger des rémunérations de travailleurs imposables en Belgique,</a:t>
            </a:r>
          </a:p>
          <a:p>
            <a:pPr lvl="1"/>
            <a:endParaRPr lang="fr-BE" sz="1100" dirty="0"/>
          </a:p>
          <a:p>
            <a:pPr lvl="1"/>
            <a:r>
              <a:rPr lang="fr-BE" dirty="0"/>
              <a:t>Je ne reviendrai plus sur le régime fiscal applicable en Belgique aux membres du personnel des missions diplomatiques et consulaires étrangères qui a fait l'objet d'un manuel édité par le service des Conventions internationales. Je rappellerai simplement que si les agents diplomatiques étrangers et les agents consulaires de carrière étrangers ainsi que les membres de leurs famille vivant sous le même toit sont, en principe, exonérés d'impôts en Belgique, tous les autres membres du personnel des ambassades ou consulats sont, en principe, dès lors qu'ils possèdent la nationalité belge ou sont résidents permanents de la Belgique, imposables en Belgique sur les revenus qu'ils y recueillent. </a:t>
            </a:r>
            <a:endParaRPr lang="fr-BE" dirty="0" smtClean="0"/>
          </a:p>
          <a:p>
            <a:pPr lvl="1"/>
            <a:endParaRPr lang="fr-BE" sz="1100" dirty="0"/>
          </a:p>
          <a:p>
            <a:pPr lvl="1"/>
            <a:r>
              <a:rPr lang="fr-BE" dirty="0"/>
              <a:t>En conséquence, les ambassades ou consulats qui paient ou attribuent des rémunérations à des travailleurs "locaux" engagés dans le cadre d'un contrat de travail sont invitée à appliquer les règles fiscales relatives au sur ces rémunérations même si celles-ci ne constituent pas une obligation dans leur chef.</a:t>
            </a:r>
            <a:endParaRPr lang="fr-BE" sz="1100" dirty="0"/>
          </a:p>
          <a:p>
            <a:endParaRPr lang="fr-BE" dirty="0"/>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4</a:t>
            </a:fld>
            <a:endParaRPr lang="fr-BE"/>
          </a:p>
        </p:txBody>
      </p:sp>
    </p:spTree>
    <p:extLst>
      <p:ext uri="{BB962C8B-B14F-4D97-AF65-F5344CB8AC3E}">
        <p14:creationId xmlns:p14="http://schemas.microsoft.com/office/powerpoint/2010/main" val="295645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5</a:t>
            </a:fld>
            <a:endParaRPr lang="fr-BE"/>
          </a:p>
        </p:txBody>
      </p:sp>
    </p:spTree>
    <p:extLst>
      <p:ext uri="{BB962C8B-B14F-4D97-AF65-F5344CB8AC3E}">
        <p14:creationId xmlns:p14="http://schemas.microsoft.com/office/powerpoint/2010/main" val="3064744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a:t>Le redevable du précompte professionnel doit </a:t>
            </a:r>
            <a:r>
              <a:rPr lang="fr-BE" dirty="0" smtClean="0"/>
              <a:t>:</a:t>
            </a:r>
          </a:p>
          <a:p>
            <a:endParaRPr lang="fr-BE" dirty="0"/>
          </a:p>
          <a:p>
            <a:pPr marL="171450" lvl="0" indent="-171450">
              <a:buFont typeface="Arial" panose="020B0604020202020204" pitchFamily="34" charset="0"/>
              <a:buChar char="•"/>
            </a:pPr>
            <a:r>
              <a:rPr lang="fr-BE" dirty="0"/>
              <a:t>Se conformer aux prescriptions de l'annexe III à l'AR/CIR 92 qui énumère les différents revenus soumis au précompte professionnel et prévoit, en fonction de la situation personnel du bénéficiaire, le barème ou la taux d'</a:t>
            </a:r>
            <a:r>
              <a:rPr lang="fr-BE" dirty="0" err="1"/>
              <a:t>impositionqui</a:t>
            </a:r>
            <a:r>
              <a:rPr lang="fr-BE" dirty="0"/>
              <a:t> lui est applicable;</a:t>
            </a:r>
          </a:p>
          <a:p>
            <a:pPr marL="171450" indent="-171450">
              <a:buFont typeface="Arial" panose="020B0604020202020204" pitchFamily="34" charset="0"/>
              <a:buChar char="•"/>
            </a:pPr>
            <a:endParaRPr lang="fr-BE" dirty="0"/>
          </a:p>
          <a:p>
            <a:pPr marL="171450" lvl="0" indent="-171450">
              <a:buFont typeface="Arial" panose="020B0604020202020204" pitchFamily="34" charset="0"/>
              <a:buChar char="•"/>
            </a:pPr>
            <a:r>
              <a:rPr lang="fr-BE" dirty="0"/>
              <a:t>Respecter les consignes en matière de déclaration;</a:t>
            </a:r>
          </a:p>
          <a:p>
            <a:pPr marL="171450" indent="-171450">
              <a:buFont typeface="Arial" panose="020B0604020202020204" pitchFamily="34" charset="0"/>
              <a:buChar char="•"/>
            </a:pPr>
            <a:endParaRPr lang="fr-BE" dirty="0"/>
          </a:p>
          <a:p>
            <a:pPr marL="171450" lvl="0" indent="-171450">
              <a:buFont typeface="Arial" panose="020B0604020202020204" pitchFamily="34" charset="0"/>
              <a:buChar char="•"/>
            </a:pPr>
            <a:r>
              <a:rPr lang="fr-BE" dirty="0"/>
              <a:t>Verser le montant du précompte professionnel prélevé à la source dans les délais prescrit par l'article 412, CIR 92;</a:t>
            </a:r>
          </a:p>
          <a:p>
            <a:pPr marL="171450" indent="-171450">
              <a:buFont typeface="Arial" panose="020B0604020202020204" pitchFamily="34" charset="0"/>
              <a:buChar char="•"/>
            </a:pPr>
            <a:endParaRPr lang="fr-BE" dirty="0"/>
          </a:p>
          <a:p>
            <a:pPr marL="171450" lvl="0" indent="-171450">
              <a:buFont typeface="Arial" panose="020B0604020202020204" pitchFamily="34" charset="0"/>
              <a:buChar char="•"/>
            </a:pPr>
            <a:r>
              <a:rPr lang="fr-BE" dirty="0"/>
              <a:t>Établir, en application des articles 92 et 93 de l'arrêté royal d'exécution précité, annuellement et au plus tard pour le 1</a:t>
            </a:r>
            <a:r>
              <a:rPr lang="fr-BE" baseline="30000" dirty="0"/>
              <a:t>er</a:t>
            </a:r>
            <a:r>
              <a:rPr lang="fr-BE" dirty="0"/>
              <a:t> mars de l'année qui suit celle du paiement ou de l'attribution des revenus, les fiches individuelles 281 et les introduire dans le système informatique </a:t>
            </a:r>
            <a:r>
              <a:rPr lang="fr-BE" dirty="0" err="1"/>
              <a:t>Belcotax</a:t>
            </a:r>
            <a:r>
              <a:rPr lang="fr-BE" dirty="0"/>
              <a:t>-on-Web.</a:t>
            </a:r>
          </a:p>
          <a:p>
            <a:endParaRPr lang="fr-BE" dirty="0"/>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6</a:t>
            </a:fld>
            <a:endParaRPr lang="fr-BE"/>
          </a:p>
        </p:txBody>
      </p:sp>
    </p:spTree>
    <p:extLst>
      <p:ext uri="{BB962C8B-B14F-4D97-AF65-F5344CB8AC3E}">
        <p14:creationId xmlns:p14="http://schemas.microsoft.com/office/powerpoint/2010/main" val="1187846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7</a:t>
            </a:fld>
            <a:endParaRPr lang="fr-BE"/>
          </a:p>
        </p:txBody>
      </p:sp>
    </p:spTree>
    <p:extLst>
      <p:ext uri="{BB962C8B-B14F-4D97-AF65-F5344CB8AC3E}">
        <p14:creationId xmlns:p14="http://schemas.microsoft.com/office/powerpoint/2010/main" val="278003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8</a:t>
            </a:fld>
            <a:endParaRPr lang="fr-BE"/>
          </a:p>
        </p:txBody>
      </p:sp>
    </p:spTree>
    <p:extLst>
      <p:ext uri="{BB962C8B-B14F-4D97-AF65-F5344CB8AC3E}">
        <p14:creationId xmlns:p14="http://schemas.microsoft.com/office/powerpoint/2010/main" val="2074607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3BACC8E3-01E6-46E7-989D-627BA5FC979B}" type="slidenum">
              <a:rPr lang="fr-BE" smtClean="0"/>
              <a:t>9</a:t>
            </a:fld>
            <a:endParaRPr lang="fr-BE"/>
          </a:p>
        </p:txBody>
      </p:sp>
    </p:spTree>
    <p:extLst>
      <p:ext uri="{BB962C8B-B14F-4D97-AF65-F5344CB8AC3E}">
        <p14:creationId xmlns:p14="http://schemas.microsoft.com/office/powerpoint/2010/main" val="860765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03B1EF5E-8B9C-4C5B-9AEE-6D87E5707F9C}" type="datetimeFigureOut">
              <a:rPr lang="fr-BE" smtClean="0"/>
              <a:t>15/10/2015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033F3001-B2C4-48BD-9023-87EC44329C33}" type="slidenum">
              <a:rPr lang="fr-BE" smtClean="0"/>
              <a:t>‹N°›</a:t>
            </a:fld>
            <a:endParaRPr lang="fr-BE"/>
          </a:p>
        </p:txBody>
      </p:sp>
    </p:spTree>
    <p:extLst>
      <p:ext uri="{BB962C8B-B14F-4D97-AF65-F5344CB8AC3E}">
        <p14:creationId xmlns:p14="http://schemas.microsoft.com/office/powerpoint/2010/main" val="3563617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3B1EF5E-8B9C-4C5B-9AEE-6D87E5707F9C}" type="datetimeFigureOut">
              <a:rPr lang="fr-BE" smtClean="0"/>
              <a:t>15/10/2015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033F3001-B2C4-48BD-9023-87EC44329C33}" type="slidenum">
              <a:rPr lang="fr-BE" smtClean="0"/>
              <a:t>‹N°›</a:t>
            </a:fld>
            <a:endParaRPr lang="fr-BE"/>
          </a:p>
        </p:txBody>
      </p:sp>
    </p:spTree>
    <p:extLst>
      <p:ext uri="{BB962C8B-B14F-4D97-AF65-F5344CB8AC3E}">
        <p14:creationId xmlns:p14="http://schemas.microsoft.com/office/powerpoint/2010/main" val="276190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3B1EF5E-8B9C-4C5B-9AEE-6D87E5707F9C}" type="datetimeFigureOut">
              <a:rPr lang="fr-BE" smtClean="0"/>
              <a:t>15/10/2015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033F3001-B2C4-48BD-9023-87EC44329C33}" type="slidenum">
              <a:rPr lang="fr-BE" smtClean="0"/>
              <a:t>‹N°›</a:t>
            </a:fld>
            <a:endParaRPr lang="fr-BE"/>
          </a:p>
        </p:txBody>
      </p:sp>
    </p:spTree>
    <p:extLst>
      <p:ext uri="{BB962C8B-B14F-4D97-AF65-F5344CB8AC3E}">
        <p14:creationId xmlns:p14="http://schemas.microsoft.com/office/powerpoint/2010/main" val="3489587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3B1EF5E-8B9C-4C5B-9AEE-6D87E5707F9C}" type="datetimeFigureOut">
              <a:rPr lang="fr-BE" smtClean="0"/>
              <a:t>15/10/2015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033F3001-B2C4-48BD-9023-87EC44329C33}" type="slidenum">
              <a:rPr lang="fr-BE" smtClean="0"/>
              <a:t>‹N°›</a:t>
            </a:fld>
            <a:endParaRPr lang="fr-BE"/>
          </a:p>
        </p:txBody>
      </p:sp>
    </p:spTree>
    <p:extLst>
      <p:ext uri="{BB962C8B-B14F-4D97-AF65-F5344CB8AC3E}">
        <p14:creationId xmlns:p14="http://schemas.microsoft.com/office/powerpoint/2010/main" val="96911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3B1EF5E-8B9C-4C5B-9AEE-6D87E5707F9C}" type="datetimeFigureOut">
              <a:rPr lang="fr-BE" smtClean="0"/>
              <a:t>15/10/2015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033F3001-B2C4-48BD-9023-87EC44329C33}" type="slidenum">
              <a:rPr lang="fr-BE" smtClean="0"/>
              <a:t>‹N°›</a:t>
            </a:fld>
            <a:endParaRPr lang="fr-BE"/>
          </a:p>
        </p:txBody>
      </p:sp>
    </p:spTree>
    <p:extLst>
      <p:ext uri="{BB962C8B-B14F-4D97-AF65-F5344CB8AC3E}">
        <p14:creationId xmlns:p14="http://schemas.microsoft.com/office/powerpoint/2010/main" val="3028046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03B1EF5E-8B9C-4C5B-9AEE-6D87E5707F9C}" type="datetimeFigureOut">
              <a:rPr lang="fr-BE" smtClean="0"/>
              <a:t>15/10/2015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033F3001-B2C4-48BD-9023-87EC44329C33}" type="slidenum">
              <a:rPr lang="fr-BE" smtClean="0"/>
              <a:t>‹N°›</a:t>
            </a:fld>
            <a:endParaRPr lang="fr-BE"/>
          </a:p>
        </p:txBody>
      </p:sp>
    </p:spTree>
    <p:extLst>
      <p:ext uri="{BB962C8B-B14F-4D97-AF65-F5344CB8AC3E}">
        <p14:creationId xmlns:p14="http://schemas.microsoft.com/office/powerpoint/2010/main" val="160092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03B1EF5E-8B9C-4C5B-9AEE-6D87E5707F9C}" type="datetimeFigureOut">
              <a:rPr lang="fr-BE" smtClean="0"/>
              <a:t>15/10/2015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033F3001-B2C4-48BD-9023-87EC44329C33}" type="slidenum">
              <a:rPr lang="fr-BE" smtClean="0"/>
              <a:t>‹N°›</a:t>
            </a:fld>
            <a:endParaRPr lang="fr-BE"/>
          </a:p>
        </p:txBody>
      </p:sp>
    </p:spTree>
    <p:extLst>
      <p:ext uri="{BB962C8B-B14F-4D97-AF65-F5344CB8AC3E}">
        <p14:creationId xmlns:p14="http://schemas.microsoft.com/office/powerpoint/2010/main" val="329595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03B1EF5E-8B9C-4C5B-9AEE-6D87E5707F9C}" type="datetimeFigureOut">
              <a:rPr lang="fr-BE" smtClean="0"/>
              <a:t>15/10/2015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033F3001-B2C4-48BD-9023-87EC44329C33}" type="slidenum">
              <a:rPr lang="fr-BE" smtClean="0"/>
              <a:t>‹N°›</a:t>
            </a:fld>
            <a:endParaRPr lang="fr-BE"/>
          </a:p>
        </p:txBody>
      </p:sp>
    </p:spTree>
    <p:extLst>
      <p:ext uri="{BB962C8B-B14F-4D97-AF65-F5344CB8AC3E}">
        <p14:creationId xmlns:p14="http://schemas.microsoft.com/office/powerpoint/2010/main" val="3148667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B1EF5E-8B9C-4C5B-9AEE-6D87E5707F9C}" type="datetimeFigureOut">
              <a:rPr lang="fr-BE" smtClean="0"/>
              <a:t>15/10/2015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033F3001-B2C4-48BD-9023-87EC44329C33}" type="slidenum">
              <a:rPr lang="fr-BE" smtClean="0"/>
              <a:t>‹N°›</a:t>
            </a:fld>
            <a:endParaRPr lang="fr-BE"/>
          </a:p>
        </p:txBody>
      </p:sp>
    </p:spTree>
    <p:extLst>
      <p:ext uri="{BB962C8B-B14F-4D97-AF65-F5344CB8AC3E}">
        <p14:creationId xmlns:p14="http://schemas.microsoft.com/office/powerpoint/2010/main" val="67223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3B1EF5E-8B9C-4C5B-9AEE-6D87E5707F9C}" type="datetimeFigureOut">
              <a:rPr lang="fr-BE" smtClean="0"/>
              <a:t>15/10/2015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033F3001-B2C4-48BD-9023-87EC44329C33}" type="slidenum">
              <a:rPr lang="fr-BE" smtClean="0"/>
              <a:t>‹N°›</a:t>
            </a:fld>
            <a:endParaRPr lang="fr-BE"/>
          </a:p>
        </p:txBody>
      </p:sp>
    </p:spTree>
    <p:extLst>
      <p:ext uri="{BB962C8B-B14F-4D97-AF65-F5344CB8AC3E}">
        <p14:creationId xmlns:p14="http://schemas.microsoft.com/office/powerpoint/2010/main" val="86205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3B1EF5E-8B9C-4C5B-9AEE-6D87E5707F9C}" type="datetimeFigureOut">
              <a:rPr lang="fr-BE" smtClean="0"/>
              <a:t>15/10/2015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033F3001-B2C4-48BD-9023-87EC44329C33}" type="slidenum">
              <a:rPr lang="fr-BE" smtClean="0"/>
              <a:t>‹N°›</a:t>
            </a:fld>
            <a:endParaRPr lang="fr-BE"/>
          </a:p>
        </p:txBody>
      </p:sp>
    </p:spTree>
    <p:extLst>
      <p:ext uri="{BB962C8B-B14F-4D97-AF65-F5344CB8AC3E}">
        <p14:creationId xmlns:p14="http://schemas.microsoft.com/office/powerpoint/2010/main" val="526457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1EF5E-8B9C-4C5B-9AEE-6D87E5707F9C}" type="datetimeFigureOut">
              <a:rPr lang="fr-BE" smtClean="0"/>
              <a:t>15/10/2015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F3001-B2C4-48BD-9023-87EC44329C33}" type="slidenum">
              <a:rPr lang="fr-BE" smtClean="0"/>
              <a:t>‹N°›</a:t>
            </a:fld>
            <a:endParaRPr lang="fr-BE"/>
          </a:p>
        </p:txBody>
      </p:sp>
    </p:spTree>
    <p:extLst>
      <p:ext uri="{BB962C8B-B14F-4D97-AF65-F5344CB8AC3E}">
        <p14:creationId xmlns:p14="http://schemas.microsoft.com/office/powerpoint/2010/main" val="2638763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3.xml"/><Relationship Id="rId13" Type="http://schemas.openxmlformats.org/officeDocument/2006/relationships/image" Target="../media/image2.png"/><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15.xml"/><Relationship Id="rId13" Type="http://schemas.openxmlformats.org/officeDocument/2006/relationships/image" Target="../media/image2.png"/><Relationship Id="rId3" Type="http://schemas.openxmlformats.org/officeDocument/2006/relationships/diagramData" Target="../diagrams/data14.xml"/><Relationship Id="rId7" Type="http://schemas.microsoft.com/office/2007/relationships/diagramDrawing" Target="../diagrams/drawing14.xml"/><Relationship Id="rId12" Type="http://schemas.microsoft.com/office/2007/relationships/diagramDrawing" Target="../diagrams/drawing1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4.xml"/><Relationship Id="rId11" Type="http://schemas.openxmlformats.org/officeDocument/2006/relationships/diagramColors" Target="../diagrams/colors15.xml"/><Relationship Id="rId5" Type="http://schemas.openxmlformats.org/officeDocument/2006/relationships/diagramQuickStyle" Target="../diagrams/quickStyle14.xml"/><Relationship Id="rId10" Type="http://schemas.openxmlformats.org/officeDocument/2006/relationships/diagramQuickStyle" Target="../diagrams/quickStyle15.xml"/><Relationship Id="rId4" Type="http://schemas.openxmlformats.org/officeDocument/2006/relationships/diagramLayout" Target="../diagrams/layout14.xml"/><Relationship Id="rId9" Type="http://schemas.openxmlformats.org/officeDocument/2006/relationships/diagramLayout" Target="../diagrams/layout15.xml"/></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19.xml"/><Relationship Id="rId13" Type="http://schemas.openxmlformats.org/officeDocument/2006/relationships/image" Target="../media/image2.png"/><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07" y="161"/>
            <a:ext cx="9144000" cy="6858000"/>
          </a:xfrm>
          <a:prstGeom prst="rect">
            <a:avLst/>
          </a:prstGeom>
        </p:spPr>
      </p:pic>
      <p:sp>
        <p:nvSpPr>
          <p:cNvPr id="2" name="Titre 1"/>
          <p:cNvSpPr>
            <a:spLocks noGrp="1"/>
          </p:cNvSpPr>
          <p:nvPr>
            <p:ph type="ctrTitle"/>
          </p:nvPr>
        </p:nvSpPr>
        <p:spPr>
          <a:xfrm>
            <a:off x="755576" y="5013176"/>
            <a:ext cx="7772400" cy="1470025"/>
          </a:xfrm>
        </p:spPr>
        <p:txBody>
          <a:bodyPr/>
          <a:lstStyle/>
          <a:p>
            <a:r>
              <a:rPr lang="fr-BE" dirty="0" smtClean="0">
                <a:solidFill>
                  <a:srgbClr val="FFFF00"/>
                </a:solidFill>
              </a:rPr>
              <a:t>PRECOMPTE PROFESSIONNEL</a:t>
            </a:r>
            <a:endParaRPr lang="fr-BE" dirty="0">
              <a:solidFill>
                <a:srgbClr val="FFFF00"/>
              </a:solidFill>
            </a:endParaRPr>
          </a:p>
        </p:txBody>
      </p:sp>
      <p:pic>
        <p:nvPicPr>
          <p:cNvPr id="5" name="Picture 4" descr="FOD-F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04800"/>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429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latin typeface="Cooper Black" panose="0208090404030B020404" pitchFamily="18" charset="0"/>
              </a:rPr>
              <a:t>Obligation 1 :</a:t>
            </a:r>
            <a:br>
              <a:rPr lang="fr-BE" dirty="0">
                <a:latin typeface="Cooper Black" panose="0208090404030B020404" pitchFamily="18" charset="0"/>
              </a:rPr>
            </a:br>
            <a:r>
              <a:rPr lang="fr-BE" dirty="0">
                <a:latin typeface="Cooper Black" panose="0208090404030B020404" pitchFamily="18" charset="0"/>
              </a:rPr>
              <a:t>Retenir le précompte</a:t>
            </a:r>
            <a:endParaRPr lang="fr-BE"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97770220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OD-F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502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BE" sz="3600" dirty="0" smtClean="0">
                <a:latin typeface="Cooper Black" panose="0208090404030B020404" pitchFamily="18" charset="0"/>
              </a:rPr>
              <a:t>Obligation 2 :</a:t>
            </a:r>
            <a:br>
              <a:rPr lang="fr-BE" sz="3600" dirty="0" smtClean="0">
                <a:latin typeface="Cooper Black" panose="0208090404030B020404" pitchFamily="18" charset="0"/>
              </a:rPr>
            </a:br>
            <a:r>
              <a:rPr lang="fr-BE" sz="3600" dirty="0" smtClean="0">
                <a:latin typeface="Cooper Black" panose="0208090404030B020404" pitchFamily="18" charset="0"/>
              </a:rPr>
              <a:t>Déclarer </a:t>
            </a:r>
            <a:r>
              <a:rPr lang="fr-BE" sz="3600" dirty="0">
                <a:latin typeface="Cooper Black" panose="0208090404030B020404" pitchFamily="18" charset="0"/>
              </a:rPr>
              <a:t>le précompte professionnel</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9160847"/>
              </p:ext>
            </p:extLst>
          </p:nvPr>
        </p:nvGraphicFramePr>
        <p:xfrm>
          <a:off x="467544" y="184482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OD-F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94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latin typeface="Cooper Black" panose="0208090404030B020404" pitchFamily="18" charset="0"/>
              </a:rPr>
              <a:t>Obligation 2 :</a:t>
            </a:r>
            <a:br>
              <a:rPr lang="fr-BE" dirty="0">
                <a:latin typeface="Cooper Black" panose="0208090404030B020404" pitchFamily="18" charset="0"/>
              </a:rPr>
            </a:br>
            <a:r>
              <a:rPr lang="fr-BE" dirty="0">
                <a:latin typeface="Cooper Black" panose="0208090404030B020404" pitchFamily="18" charset="0"/>
              </a:rPr>
              <a:t>Déclarer le précompte professionnel</a:t>
            </a:r>
            <a:endParaRPr lang="fr-BE"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982067114"/>
              </p:ext>
            </p:extLst>
          </p:nvPr>
        </p:nvGraphicFramePr>
        <p:xfrm>
          <a:off x="457200" y="1844824"/>
          <a:ext cx="8229600" cy="42813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me 4"/>
          <p:cNvGraphicFramePr/>
          <p:nvPr>
            <p:extLst>
              <p:ext uri="{D42A27DB-BD31-4B8C-83A1-F6EECF244321}">
                <p14:modId xmlns:p14="http://schemas.microsoft.com/office/powerpoint/2010/main" val="3716960403"/>
              </p:ext>
            </p:extLst>
          </p:nvPr>
        </p:nvGraphicFramePr>
        <p:xfrm>
          <a:off x="539552" y="2636912"/>
          <a:ext cx="8064896" cy="38884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6" name="Picture 4" descr="FOD-FI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24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latin typeface="Cooper Black" panose="0208090404030B020404" pitchFamily="18" charset="0"/>
              </a:rPr>
              <a:t>Obligation 2 :</a:t>
            </a:r>
            <a:br>
              <a:rPr lang="fr-BE" dirty="0">
                <a:latin typeface="Cooper Black" panose="0208090404030B020404" pitchFamily="18" charset="0"/>
              </a:rPr>
            </a:br>
            <a:r>
              <a:rPr lang="fr-BE" dirty="0">
                <a:latin typeface="Cooper Black" panose="0208090404030B020404" pitchFamily="18" charset="0"/>
              </a:rPr>
              <a:t>Déclarer le précompte professionnel</a:t>
            </a:r>
            <a:endParaRPr lang="fr-BE"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40599978"/>
              </p:ext>
            </p:extLst>
          </p:nvPr>
        </p:nvGraphicFramePr>
        <p:xfrm>
          <a:off x="467544" y="1772816"/>
          <a:ext cx="8229600" cy="4781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me 4"/>
          <p:cNvGraphicFramePr/>
          <p:nvPr>
            <p:extLst>
              <p:ext uri="{D42A27DB-BD31-4B8C-83A1-F6EECF244321}">
                <p14:modId xmlns:p14="http://schemas.microsoft.com/office/powerpoint/2010/main" val="326902240"/>
              </p:ext>
            </p:extLst>
          </p:nvPr>
        </p:nvGraphicFramePr>
        <p:xfrm>
          <a:off x="539552" y="2564904"/>
          <a:ext cx="7992888" cy="374441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6" name="Picture 4" descr="FOD-FI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441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sz="4000" dirty="0" smtClean="0">
                <a:solidFill>
                  <a:prstClr val="black"/>
                </a:solidFill>
                <a:latin typeface="Cooper Black" panose="0208090404030B020404" pitchFamily="18" charset="0"/>
              </a:rPr>
              <a:t>Obligation 3 :</a:t>
            </a:r>
            <a:br>
              <a:rPr lang="fr-BE" sz="4000" dirty="0" smtClean="0">
                <a:solidFill>
                  <a:prstClr val="black"/>
                </a:solidFill>
                <a:latin typeface="Cooper Black" panose="0208090404030B020404" pitchFamily="18" charset="0"/>
              </a:rPr>
            </a:br>
            <a:r>
              <a:rPr lang="fr-BE" sz="4000" dirty="0" smtClean="0">
                <a:solidFill>
                  <a:prstClr val="black"/>
                </a:solidFill>
                <a:latin typeface="Cooper Black" panose="0208090404030B020404" pitchFamily="18" charset="0"/>
              </a:rPr>
              <a:t>Verser </a:t>
            </a:r>
            <a:r>
              <a:rPr lang="fr-BE" sz="4000" dirty="0">
                <a:solidFill>
                  <a:prstClr val="black"/>
                </a:solidFill>
                <a:latin typeface="Cooper Black" panose="0208090404030B020404" pitchFamily="18" charset="0"/>
              </a:rPr>
              <a:t>le précompte professionnel</a:t>
            </a:r>
            <a:endParaRPr lang="fr-BE"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1611353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OD-F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967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sz="3600" dirty="0" smtClean="0">
                <a:solidFill>
                  <a:prstClr val="black"/>
                </a:solidFill>
                <a:latin typeface="Cooper Black" panose="0208090404030B020404" pitchFamily="18" charset="0"/>
              </a:rPr>
              <a:t>Obligation 4 : </a:t>
            </a:r>
            <a:br>
              <a:rPr lang="fr-BE" sz="3600" dirty="0" smtClean="0">
                <a:solidFill>
                  <a:prstClr val="black"/>
                </a:solidFill>
                <a:latin typeface="Cooper Black" panose="0208090404030B020404" pitchFamily="18" charset="0"/>
              </a:rPr>
            </a:br>
            <a:r>
              <a:rPr lang="fr-BE" sz="3600" dirty="0" smtClean="0">
                <a:solidFill>
                  <a:prstClr val="black"/>
                </a:solidFill>
                <a:latin typeface="Cooper Black" panose="0208090404030B020404" pitchFamily="18" charset="0"/>
              </a:rPr>
              <a:t>Etablir les fiches </a:t>
            </a:r>
            <a:r>
              <a:rPr lang="fr-BE" sz="3600" dirty="0">
                <a:solidFill>
                  <a:prstClr val="black"/>
                </a:solidFill>
                <a:latin typeface="Cooper Black" panose="0208090404030B020404" pitchFamily="18" charset="0"/>
              </a:rPr>
              <a:t>fiscales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056892718"/>
              </p:ext>
            </p:extLst>
          </p:nvPr>
        </p:nvGraphicFramePr>
        <p:xfrm>
          <a:off x="457200" y="1600200"/>
          <a:ext cx="8229600" cy="470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OD-F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0110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solidFill>
                  <a:prstClr val="black"/>
                </a:solidFill>
                <a:latin typeface="Cooper Black" panose="0208090404030B020404" pitchFamily="18" charset="0"/>
              </a:rPr>
              <a:t>Obligation 4 : </a:t>
            </a:r>
            <a:br>
              <a:rPr lang="fr-BE" dirty="0">
                <a:solidFill>
                  <a:prstClr val="black"/>
                </a:solidFill>
                <a:latin typeface="Cooper Black" panose="0208090404030B020404" pitchFamily="18" charset="0"/>
              </a:rPr>
            </a:br>
            <a:r>
              <a:rPr lang="fr-BE" dirty="0">
                <a:solidFill>
                  <a:prstClr val="black"/>
                </a:solidFill>
                <a:latin typeface="Cooper Black" panose="0208090404030B020404" pitchFamily="18" charset="0"/>
              </a:rPr>
              <a:t>Etablir les fiches fiscales</a:t>
            </a:r>
            <a:endParaRPr lang="fr-BE"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71864752"/>
              </p:ext>
            </p:extLst>
          </p:nvPr>
        </p:nvGraphicFramePr>
        <p:xfrm>
          <a:off x="467544" y="1556792"/>
          <a:ext cx="8229600" cy="4741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me 4"/>
          <p:cNvGraphicFramePr/>
          <p:nvPr>
            <p:extLst>
              <p:ext uri="{D42A27DB-BD31-4B8C-83A1-F6EECF244321}">
                <p14:modId xmlns:p14="http://schemas.microsoft.com/office/powerpoint/2010/main" val="3392442301"/>
              </p:ext>
            </p:extLst>
          </p:nvPr>
        </p:nvGraphicFramePr>
        <p:xfrm>
          <a:off x="539552" y="2564904"/>
          <a:ext cx="8064896" cy="36004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6" name="Picture 4" descr="FOD-FI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196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a:solidFill>
                  <a:prstClr val="black"/>
                </a:solidFill>
                <a:latin typeface="Cooper Black" panose="0208090404030B020404" pitchFamily="18" charset="0"/>
              </a:rPr>
              <a:t>Conclusions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089808591"/>
              </p:ext>
            </p:extLst>
          </p:nvPr>
        </p:nvGraphicFramePr>
        <p:xfrm>
          <a:off x="457200" y="1340768"/>
          <a:ext cx="8229600"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OD-F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8692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ctrTitle"/>
          </p:nvPr>
        </p:nvSpPr>
        <p:spPr>
          <a:xfrm>
            <a:off x="755576" y="5013176"/>
            <a:ext cx="7772400" cy="1470025"/>
          </a:xfrm>
        </p:spPr>
        <p:txBody>
          <a:bodyPr/>
          <a:lstStyle/>
          <a:p>
            <a:r>
              <a:rPr lang="fr-BE" dirty="0" smtClean="0">
                <a:solidFill>
                  <a:srgbClr val="FFFF00"/>
                </a:solidFill>
              </a:rPr>
              <a:t>Merci de votre attention</a:t>
            </a:r>
            <a:endParaRPr lang="fr-BE" dirty="0">
              <a:solidFill>
                <a:srgbClr val="FFFF00"/>
              </a:solidFill>
            </a:endParaRPr>
          </a:p>
        </p:txBody>
      </p:sp>
      <p:pic>
        <p:nvPicPr>
          <p:cNvPr id="5" name="Picture 4" descr="FOD-F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04800"/>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595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smtClean="0">
                <a:latin typeface="Cooper Black" panose="0208090404030B020404" pitchFamily="18" charset="0"/>
              </a:rPr>
              <a:t>Principe</a:t>
            </a:r>
            <a:endParaRPr lang="fr-BE" dirty="0">
              <a:latin typeface="Cooper Black" panose="0208090404030B020404" pitchFamily="18" charset="0"/>
            </a:endParaRPr>
          </a:p>
        </p:txBody>
      </p:sp>
      <p:pic>
        <p:nvPicPr>
          <p:cNvPr id="4" name="Picture 4" descr="FOD-F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Espace réservé du contenu 6"/>
          <p:cNvGraphicFramePr>
            <a:graphicFrameLocks noGrp="1"/>
          </p:cNvGraphicFramePr>
          <p:nvPr>
            <p:ph idx="1"/>
            <p:extLst>
              <p:ext uri="{D42A27DB-BD31-4B8C-83A1-F6EECF244321}">
                <p14:modId xmlns:p14="http://schemas.microsoft.com/office/powerpoint/2010/main" val="645421100"/>
              </p:ext>
            </p:extLst>
          </p:nvPr>
        </p:nvGraphicFramePr>
        <p:xfrm>
          <a:off x="467544" y="1340768"/>
          <a:ext cx="8229600" cy="47811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05366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a:latin typeface="Cooper Black" panose="0208090404030B020404" pitchFamily="18" charset="0"/>
              </a:rPr>
              <a:t>Bases légales</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028351648"/>
              </p:ext>
            </p:extLst>
          </p:nvPr>
        </p:nvGraphicFramePr>
        <p:xfrm>
          <a:off x="457200" y="1268760"/>
          <a:ext cx="8229600"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me 8"/>
          <p:cNvGraphicFramePr/>
          <p:nvPr>
            <p:extLst>
              <p:ext uri="{D42A27DB-BD31-4B8C-83A1-F6EECF244321}">
                <p14:modId xmlns:p14="http://schemas.microsoft.com/office/powerpoint/2010/main" val="493940127"/>
              </p:ext>
            </p:extLst>
          </p:nvPr>
        </p:nvGraphicFramePr>
        <p:xfrm>
          <a:off x="611560" y="2996952"/>
          <a:ext cx="7992888" cy="33123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6" name="Picture 4" descr="FOD-FI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733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a:latin typeface="Cooper Black" panose="0208090404030B020404" pitchFamily="18" charset="0"/>
              </a:rPr>
              <a:t>REDEVABLES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92298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OD-F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66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a:latin typeface="Cooper Black" panose="0208090404030B020404" pitchFamily="18" charset="0"/>
              </a:rPr>
              <a:t>Personnel des ambassades</a:t>
            </a:r>
          </a:p>
        </p:txBody>
      </p:sp>
      <p:graphicFrame>
        <p:nvGraphicFramePr>
          <p:cNvPr id="4" name="Diagramme 3"/>
          <p:cNvGraphicFramePr/>
          <p:nvPr>
            <p:extLst>
              <p:ext uri="{D42A27DB-BD31-4B8C-83A1-F6EECF244321}">
                <p14:modId xmlns:p14="http://schemas.microsoft.com/office/powerpoint/2010/main" val="889476192"/>
              </p:ext>
            </p:extLst>
          </p:nvPr>
        </p:nvGraphicFramePr>
        <p:xfrm>
          <a:off x="899592" y="1340768"/>
          <a:ext cx="7416824"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OD-F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477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BE" dirty="0">
                <a:latin typeface="Cooper Black" panose="0208090404030B020404" pitchFamily="18" charset="0"/>
              </a:rPr>
              <a:t>Obligations des redevables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01137503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OD-F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805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latin typeface="Cooper Black" panose="0208090404030B020404" pitchFamily="18" charset="0"/>
              </a:rPr>
              <a:t>Obligation 1 :</a:t>
            </a:r>
            <a:br>
              <a:rPr lang="fr-BE" dirty="0" smtClean="0">
                <a:latin typeface="Cooper Black" panose="0208090404030B020404" pitchFamily="18" charset="0"/>
              </a:rPr>
            </a:br>
            <a:r>
              <a:rPr lang="fr-BE" dirty="0" smtClean="0">
                <a:latin typeface="Cooper Black" panose="0208090404030B020404" pitchFamily="18" charset="0"/>
              </a:rPr>
              <a:t>Retenir </a:t>
            </a:r>
            <a:r>
              <a:rPr lang="fr-BE" dirty="0">
                <a:latin typeface="Cooper Black" panose="0208090404030B020404" pitchFamily="18" charset="0"/>
              </a:rPr>
              <a:t>le précompte</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014900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OD-F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538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66130"/>
          </a:xfrm>
        </p:spPr>
        <p:txBody>
          <a:bodyPr>
            <a:normAutofit fontScale="90000"/>
          </a:bodyPr>
          <a:lstStyle/>
          <a:p>
            <a:r>
              <a:rPr lang="fr-BE" dirty="0">
                <a:latin typeface="Cooper Black" panose="0208090404030B020404" pitchFamily="18" charset="0"/>
              </a:rPr>
              <a:t>Obligation 1 :</a:t>
            </a:r>
            <a:br>
              <a:rPr lang="fr-BE" dirty="0">
                <a:latin typeface="Cooper Black" panose="0208090404030B020404" pitchFamily="18" charset="0"/>
              </a:rPr>
            </a:br>
            <a:r>
              <a:rPr lang="fr-BE" dirty="0">
                <a:latin typeface="Cooper Black" panose="0208090404030B020404" pitchFamily="18" charset="0"/>
              </a:rPr>
              <a:t>Retenir le précompte</a:t>
            </a:r>
            <a:endParaRPr lang="fr-BE"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9157470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OD-F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878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latin typeface="Cooper Black" panose="0208090404030B020404" pitchFamily="18" charset="0"/>
              </a:rPr>
              <a:t>Obligation 1 :</a:t>
            </a:r>
            <a:br>
              <a:rPr lang="fr-BE" dirty="0">
                <a:latin typeface="Cooper Black" panose="0208090404030B020404" pitchFamily="18" charset="0"/>
              </a:rPr>
            </a:br>
            <a:r>
              <a:rPr lang="fr-BE" dirty="0">
                <a:latin typeface="Cooper Black" panose="0208090404030B020404" pitchFamily="18" charset="0"/>
              </a:rPr>
              <a:t>Retenir le précompte</a:t>
            </a:r>
            <a:endParaRPr lang="fr-BE"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99259548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FOD-FI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887" y="308781"/>
            <a:ext cx="7905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813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1756</Words>
  <Application>Microsoft Office PowerPoint</Application>
  <PresentationFormat>Affichage à l'écran (4:3)</PresentationFormat>
  <Paragraphs>247</Paragraphs>
  <Slides>18</Slides>
  <Notes>18</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PRECOMPTE PROFESSIONNEL</vt:lpstr>
      <vt:lpstr>Principe</vt:lpstr>
      <vt:lpstr>Bases légales</vt:lpstr>
      <vt:lpstr>REDEVABLES</vt:lpstr>
      <vt:lpstr>Personnel des ambassades</vt:lpstr>
      <vt:lpstr>Obligations des redevables</vt:lpstr>
      <vt:lpstr>Obligation 1 : Retenir le précompte</vt:lpstr>
      <vt:lpstr>Obligation 1 : Retenir le précompte</vt:lpstr>
      <vt:lpstr>Obligation 1 : Retenir le précompte</vt:lpstr>
      <vt:lpstr>Obligation 1 : Retenir le précompte</vt:lpstr>
      <vt:lpstr>Obligation 2 : Déclarer le précompte professionnel</vt:lpstr>
      <vt:lpstr>Obligation 2 : Déclarer le précompte professionnel</vt:lpstr>
      <vt:lpstr>Obligation 2 : Déclarer le précompte professionnel</vt:lpstr>
      <vt:lpstr>Obligation 3 : Verser le précompte professionnel</vt:lpstr>
      <vt:lpstr>Obligation 4 :  Etablir les fiches fiscales</vt:lpstr>
      <vt:lpstr>Obligation 4 :  Etablir les fiches fiscales</vt:lpstr>
      <vt:lpstr>Conclusions</vt:lpstr>
      <vt:lpstr>Merci de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PIRENNE Audrey</cp:lastModifiedBy>
  <cp:revision>44</cp:revision>
  <cp:lastPrinted>2015-09-14T07:39:00Z</cp:lastPrinted>
  <dcterms:created xsi:type="dcterms:W3CDTF">2015-09-10T09:45:37Z</dcterms:created>
  <dcterms:modified xsi:type="dcterms:W3CDTF">2015-10-15T08:05:39Z</dcterms:modified>
</cp:coreProperties>
</file>